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45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3.0947177037194638</c:v>
                </c:pt>
                <c:pt idx="1">
                  <c:v>2.8346966874544424</c:v>
                </c:pt>
                <c:pt idx="2">
                  <c:v>3.4046175125013298</c:v>
                </c:pt>
                <c:pt idx="3">
                  <c:v>4.9576218669259884</c:v>
                </c:pt>
                <c:pt idx="4">
                  <c:v>5.7565000479708335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1.9230769230769232E-2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2.2222222222222223E-2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9/02/2023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08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DA67C7-A9E3-D851-AE8A-F09397C3F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9" y="1857914"/>
            <a:ext cx="5265471" cy="41284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F58AB-135B-B5A4-E09D-9D5D01067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145" y="1911961"/>
            <a:ext cx="5265471" cy="4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61101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9649767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2244A4E8-3A48-C729-9141-4252C4C22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6563" y="2751826"/>
            <a:ext cx="5191754" cy="166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19295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D8A64A-4659-FC37-08ED-685B1E32F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878" y="1740169"/>
            <a:ext cx="9364244" cy="467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51565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6" y="0"/>
            <a:ext cx="12156285" cy="6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8014BD-0438-84AA-5348-ACF6CA7C4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135" y="1322479"/>
            <a:ext cx="9900737" cy="512563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DCEAD6-2DED-2199-E9AE-93E13A4E1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912" y="2059325"/>
            <a:ext cx="3148870" cy="157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E0D94D-EAAA-D2BC-57FC-1612845D76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992" y="1705143"/>
            <a:ext cx="9135644" cy="472954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2B4E45-67FA-BE08-307E-DB64BEF37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29" y="1295362"/>
            <a:ext cx="9791251" cy="50689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253FA31-D767-91E2-5E72-B4BB00DF2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17" y="1453713"/>
            <a:ext cx="9601470" cy="49707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D6AA501E-AE28-B9F8-AE7D-1541A1F610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1133" y="1412819"/>
            <a:ext cx="9618723" cy="497963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2BA0F6E-411C-0915-7DB0-7C4F418F6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25" y="1389223"/>
            <a:ext cx="6478919" cy="39106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08 de febrero 2023 (SE06)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403" y="5167370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3EA0F7F-ABD0-A5CE-1248-D920CA5292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6376" y="1250865"/>
            <a:ext cx="5052299" cy="275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17850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1807</cp:revision>
  <dcterms:created xsi:type="dcterms:W3CDTF">2022-02-06T20:00:10Z</dcterms:created>
  <dcterms:modified xsi:type="dcterms:W3CDTF">2023-02-09T14:13:28Z</dcterms:modified>
</cp:coreProperties>
</file>