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4" d="100"/>
          <a:sy n="114" d="100"/>
        </p:scale>
        <p:origin x="3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47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3.0947177037194638</c:v>
                </c:pt>
                <c:pt idx="1">
                  <c:v>2.8346966874544424</c:v>
                </c:pt>
                <c:pt idx="2">
                  <c:v>3.6174061070326631</c:v>
                </c:pt>
                <c:pt idx="3">
                  <c:v>5.1482996310385261</c:v>
                </c:pt>
                <c:pt idx="4">
                  <c:v>5.7565000479708335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78318775264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1.8518518518518517E-2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2.1276595744680851E-2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15/02/2023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15/02/2023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15/02/2023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15/02/2023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15/02/2023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15/02/2023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15/02/2023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15/02/2023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15/02/2023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15/02/2023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15/02/2023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15/02/2023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chart" Target="../charts/chart7.xml"/><Relationship Id="rId4" Type="http://schemas.openxmlformats.org/officeDocument/2006/relationships/image" Target="../media/image2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40829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14 DE FEBRERO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07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14 de febrero 2023 (SE07)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B779161-A026-F56E-FFE9-B219B06842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495" y="1807632"/>
            <a:ext cx="5051471" cy="437425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183CFEB-4BBC-688B-80FB-931A39788A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1828" y="1820079"/>
            <a:ext cx="4940762" cy="4278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14 de febrero 2023 (SE07)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8602382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14 de febrero 2023 (SE07)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14 de febrero 2023 (SE07)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4993161"/>
              </p:ext>
            </p:extLst>
          </p:nvPr>
        </p:nvGraphicFramePr>
        <p:xfrm>
          <a:off x="875722" y="2268747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C3FFDE86-CE3A-BEFB-2AA2-629932CD81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2891" y="2453065"/>
            <a:ext cx="4632564" cy="1486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14 de febrero 2023 (SE07)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7853879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01922CD-BE06-8C20-10F3-CE01AF0803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746" y="1405790"/>
            <a:ext cx="6882642" cy="4243298"/>
          </a:xfrm>
          <a:prstGeom prst="rect">
            <a:avLst/>
          </a:prstGeom>
        </p:spPr>
      </p:pic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6277547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14 de febrero 2023 (SE07)</a:t>
            </a:r>
          </a:p>
        </p:txBody>
      </p:sp>
      <p:pic>
        <p:nvPicPr>
          <p:cNvPr id="12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858CFD7-B59D-1FBD-4BE9-6348FB22C2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9673" y="1740169"/>
            <a:ext cx="9159995" cy="4493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14 de febrero 2023 (SE07)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BB40A52-309D-0F81-44A4-96CFB36103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650" y="1240207"/>
            <a:ext cx="7071485" cy="4377586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0212864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DAB5AE5-5DDC-B008-CB33-F35E253862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9082" y="5472671"/>
            <a:ext cx="2164053" cy="82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7" y="0"/>
            <a:ext cx="12156282" cy="685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14 de febrero 2023 (SE07)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EA56CD4-58A8-3678-AC64-2C3E44EC3E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763" y="1444959"/>
            <a:ext cx="10274061" cy="5223843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B9C85F7-200B-A9C4-8EDE-A35C257737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9409" y="2294310"/>
            <a:ext cx="3330430" cy="1665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73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14 de febrero 2023 (SE07)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n 1">
            <a:extLst>
              <a:ext uri="{FF2B5EF4-FFF2-40B4-BE49-F238E27FC236}">
                <a16:creationId xmlns:a16="http://schemas.microsoft.com/office/drawing/2014/main" id="{B250ABA7-B1F5-9D7A-0CE3-0235B61DC71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2808" y="1899465"/>
            <a:ext cx="8919713" cy="453522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DC8B7D-3FC0-44FD-8C67-53756B483D1C}"/>
              </a:ext>
            </a:extLst>
          </p:cNvPr>
          <p:cNvSpPr txBox="1"/>
          <p:nvPr/>
        </p:nvSpPr>
        <p:spPr>
          <a:xfrm>
            <a:off x="1870214" y="2290564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562EE42-F84F-75CC-AFD9-AA3823B78A54}"/>
              </a:ext>
            </a:extLst>
          </p:cNvPr>
          <p:cNvSpPr txBox="1"/>
          <p:nvPr/>
        </p:nvSpPr>
        <p:spPr>
          <a:xfrm>
            <a:off x="7635818" y="2290564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B93B203-6FA3-497A-643E-F2CC99E157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7418" y="1350312"/>
            <a:ext cx="9794067" cy="497979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14 de febrero 2023 (SE07)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6BCB36F-0717-4A9A-F7D5-81F70E41E4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623" y="1477486"/>
            <a:ext cx="9782355" cy="4973835"/>
          </a:xfrm>
          <a:prstGeom prst="rect">
            <a:avLst/>
          </a:prstGeom>
        </p:spPr>
      </p:pic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14 de febrero 2023 (SE07)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169856" y="432876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76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328765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uadroTexto 11">
            <a:extLst>
              <a:ext uri="{FF2B5EF4-FFF2-40B4-BE49-F238E27FC236}">
                <a16:creationId xmlns:a16="http://schemas.microsoft.com/office/drawing/2014/main" id="{955B4A76-4D4E-4113-EA35-0C87D5E7C0FD}"/>
              </a:ext>
            </a:extLst>
          </p:cNvPr>
          <p:cNvSpPr txBox="1"/>
          <p:nvPr/>
        </p:nvSpPr>
        <p:spPr>
          <a:xfrm>
            <a:off x="3873641" y="184199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B7CE515-B8DE-518D-0330-DD36A63CEF0D}"/>
              </a:ext>
            </a:extLst>
          </p:cNvPr>
          <p:cNvSpPr txBox="1"/>
          <p:nvPr/>
        </p:nvSpPr>
        <p:spPr>
          <a:xfrm>
            <a:off x="7686136" y="1841992"/>
            <a:ext cx="1588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50116E5-9BAE-1AF5-6635-1EE9CC2952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019" y="1187769"/>
            <a:ext cx="10517917" cy="528311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14 de febrero 2023 (SE07)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DAD36A48-1567-1026-74D8-984BF2515832}"/>
              </a:ext>
            </a:extLst>
          </p:cNvPr>
          <p:cNvCxnSpPr/>
          <p:nvPr/>
        </p:nvCxnSpPr>
        <p:spPr>
          <a:xfrm>
            <a:off x="10517917" y="1301427"/>
            <a:ext cx="0" cy="457200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76604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10595902" y="1766047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14 de febrero 2023 (SE07)</a:t>
            </a:r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68EA1CB-8D76-328E-12EA-27610D8C22F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6223" y="1346388"/>
            <a:ext cx="9253633" cy="5018428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E945B4B-5F97-D59B-ECB2-4443B6928510}"/>
              </a:ext>
            </a:extLst>
          </p:cNvPr>
          <p:cNvSpPr txBox="1"/>
          <p:nvPr/>
        </p:nvSpPr>
        <p:spPr>
          <a:xfrm>
            <a:off x="1668671" y="179272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53B9578-E3C6-0883-3862-B4F6FCAFBA91}"/>
              </a:ext>
            </a:extLst>
          </p:cNvPr>
          <p:cNvSpPr txBox="1"/>
          <p:nvPr/>
        </p:nvSpPr>
        <p:spPr>
          <a:xfrm>
            <a:off x="7735997" y="179272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209018F-E48D-BC33-B275-8C6FAB9058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4835" y="1841465"/>
            <a:ext cx="8452847" cy="4584146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14 de febrero 2023 (SE07)</a:t>
            </a:r>
          </a:p>
        </p:txBody>
      </p:sp>
      <p:pic>
        <p:nvPicPr>
          <p:cNvPr id="6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4299871" y="1525204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14 de febrero 2023 (SE07)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45F3489-747A-6DD2-D2BB-C053AF10C9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100" y="1252075"/>
            <a:ext cx="6173924" cy="3881462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49EB76A-3F13-5B0D-AB7C-40B10807CD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1936" y="4969889"/>
            <a:ext cx="2100305" cy="80011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AE2374C-957C-1C1A-C841-E232468B59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20728" y="1353628"/>
            <a:ext cx="5006190" cy="2728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18102</TotalTime>
  <Words>654</Words>
  <Application>Microsoft Office PowerPoint</Application>
  <PresentationFormat>Panorámica</PresentationFormat>
  <Paragraphs>93</Paragraphs>
  <Slides>17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Jhon Carbajal Crisanto</cp:lastModifiedBy>
  <cp:revision>1831</cp:revision>
  <dcterms:created xsi:type="dcterms:W3CDTF">2022-02-06T20:00:10Z</dcterms:created>
  <dcterms:modified xsi:type="dcterms:W3CDTF">2023-02-15T21:20:30Z</dcterms:modified>
</cp:coreProperties>
</file>