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43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3.4046175125013298</c:v>
                </c:pt>
                <c:pt idx="3">
                  <c:v>4.7669441028134507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2.3255813953488372E-2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01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C1DD143-7720-07A4-68DC-7D4FD5F38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4" y="1911961"/>
            <a:ext cx="5207818" cy="41846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320CE5B-2D63-5F3B-6288-937C0D6E5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864" y="1761221"/>
            <a:ext cx="5522204" cy="44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53253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79639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B199DB1C-274B-CCEA-24FD-0E8032F96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891" y="2485755"/>
            <a:ext cx="4072387" cy="157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970070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6184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B3414F0-2B9F-32FC-956B-97A7B067C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026" y="1575653"/>
            <a:ext cx="10187796" cy="499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795678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3" y="0"/>
            <a:ext cx="12156291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241C6A-299B-4460-CBED-8FAAEB6D1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743" y="1101267"/>
            <a:ext cx="10506974" cy="570603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67EB6F-172F-31DC-B65D-2BB911719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2339" y="2232838"/>
            <a:ext cx="3336446" cy="166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B407E9-762C-1FFA-1C96-79619A1FCB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910" y="1478091"/>
            <a:ext cx="9558068" cy="5190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690E41-BED4-A9D0-1046-3879E7060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96" y="1350048"/>
            <a:ext cx="10524226" cy="517933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53DE9E2-9367-7AC3-2ACD-95A7336B4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68" y="1563900"/>
            <a:ext cx="9862488" cy="485367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120E9C15-8A81-6D90-D64A-43BF876396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729" y="1526875"/>
            <a:ext cx="9543623" cy="46833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01 de febrero 2023 (SE05)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08BC1AC-847C-DDDD-C510-D1A1D4FD0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99" y="1314753"/>
            <a:ext cx="6668280" cy="40249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1275" y="5107193"/>
            <a:ext cx="2307834" cy="8791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A5A895C-9294-5D33-8500-828166CF7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337" y="1314753"/>
            <a:ext cx="4605104" cy="285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17711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1785</cp:revision>
  <dcterms:created xsi:type="dcterms:W3CDTF">2022-02-06T20:00:10Z</dcterms:created>
  <dcterms:modified xsi:type="dcterms:W3CDTF">2023-02-02T13:23:03Z</dcterms:modified>
</cp:coreProperties>
</file>