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12.572290671360321</c:v>
                </c:pt>
                <c:pt idx="1">
                  <c:v>7.2892200534542804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23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4699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67533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2D615B-4164-4394-CE5E-70FCA316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83" y="2393547"/>
            <a:ext cx="5166123" cy="16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3139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AA7378-BF5E-434F-4F1A-ADF6054C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21" y="2022010"/>
            <a:ext cx="8736013" cy="44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7102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9" y="0"/>
            <a:ext cx="12156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0" y="-4936"/>
            <a:ext cx="11757297" cy="68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DEB0EC-A94F-125B-9392-5A65FCB3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2" y="1222832"/>
            <a:ext cx="10347958" cy="5504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FE6215-3AD3-3FB1-A484-FE8748089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21" y="2303540"/>
            <a:ext cx="3023918" cy="15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410237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410237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CF1539-7D82-A4D1-E07B-39699F4E4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198" y="1460796"/>
            <a:ext cx="9252480" cy="49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9DD4D-6DD1-D5D9-7D41-08574026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83" y="1346119"/>
            <a:ext cx="9743546" cy="51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93666" y="411097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666" y="411097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122296A-2420-ABD0-7942-472D0F0BC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10" y="1465918"/>
            <a:ext cx="9260946" cy="49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09200" y="4104253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200" y="4104253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67C053-F553-65F8-E1C3-4184F67BA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787" y="1807632"/>
            <a:ext cx="8634413" cy="45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julio 2023 (SE30)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018FC4-5C75-CC50-BD8F-DDFB78DF9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208" y="1264983"/>
            <a:ext cx="5303563" cy="2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21631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2269</cp:revision>
  <dcterms:created xsi:type="dcterms:W3CDTF">2022-02-06T20:00:10Z</dcterms:created>
  <dcterms:modified xsi:type="dcterms:W3CDTF">2023-07-24T16:09:24Z</dcterms:modified>
</cp:coreProperties>
</file>