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151</c:v>
                </c:pt>
                <c:pt idx="1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11.992031101912923</c:v>
                </c:pt>
                <c:pt idx="1">
                  <c:v>6.8842633838179319</c:v>
                </c:pt>
                <c:pt idx="2">
                  <c:v>14.044047239067986</c:v>
                </c:pt>
                <c:pt idx="3">
                  <c:v>13.44278236993393</c:v>
                </c:pt>
                <c:pt idx="4">
                  <c:v>16.629889027471297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2.1276595744680851E-2</c:v>
                </c:pt>
                <c:pt idx="4">
                  <c:v>5.7692307692307696E-2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3.9735099337748346E-2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09 DE JULIO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28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636E36-4C69-2C78-90FA-1749B5EA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92" y="1837534"/>
            <a:ext cx="5523189" cy="44463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864160-1E0B-2561-E4D9-730CC1198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32" y="1837534"/>
            <a:ext cx="5291093" cy="42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405108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418263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AF349411-BAD2-751F-806C-1BDC6F8D9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810" y="2403052"/>
            <a:ext cx="4814513" cy="154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754100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65097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4F3963-E85C-8058-5A97-AC7F5135A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502" y="1941839"/>
            <a:ext cx="8356658" cy="45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6FC9D7-5045-D440-8C94-1D7F73B62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02" y="1285724"/>
            <a:ext cx="6745255" cy="4175634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860353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7" y="0"/>
            <a:ext cx="12156281" cy="6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8" y="-4936"/>
            <a:ext cx="11757301" cy="68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2590B5-EA10-F29E-D092-4E70B185E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25" y="1243940"/>
            <a:ext cx="10114150" cy="54248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72EC45-FA3E-7C55-442E-4125EBCD4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019" y="2303849"/>
            <a:ext cx="3387492" cy="16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E29E29-678D-B828-F911-55DBFBEE5A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98" y="1484580"/>
            <a:ext cx="8771591" cy="46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48A309C-5E9B-3D6F-FB87-BED9014CF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86" y="1219549"/>
            <a:ext cx="9971723" cy="530983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5151" y="398568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151" y="398568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03E089C-3F81-2047-8ED7-0DEE919BB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410" y="1555156"/>
            <a:ext cx="9035512" cy="481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045911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045911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1113DE-BD9B-7FD8-6856-00F5458D99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051" y="1664025"/>
            <a:ext cx="8825787" cy="46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julio 2023 (SE28)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234A56-35F9-0EF8-FC3F-9ECFF1F02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64983"/>
            <a:ext cx="6007447" cy="3776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AED344-0BD9-7F95-1BE9-257BA468D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257" y="1264983"/>
            <a:ext cx="5236397" cy="28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21422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2246</cp:revision>
  <dcterms:created xsi:type="dcterms:W3CDTF">2022-02-06T20:00:10Z</dcterms:created>
  <dcterms:modified xsi:type="dcterms:W3CDTF">2023-07-10T16:00:51Z</dcterms:modified>
</cp:coreProperties>
</file>