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06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0510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1826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349411-BAD2-751F-806C-1BDC6F8D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10" y="2403052"/>
            <a:ext cx="4814513" cy="1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541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F3963-E85C-8058-5A97-AC7F51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02" y="1941839"/>
            <a:ext cx="835665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6035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2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7" y="-4936"/>
            <a:ext cx="11757303" cy="6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590B5-EA10-F29E-D092-4E70B18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5" y="1243940"/>
            <a:ext cx="10114150" cy="5424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72EC45-FA3E-7C55-442E-4125EBCD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019" y="2303849"/>
            <a:ext cx="3387492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3E2B55D0-CC20-0099-D52C-B12D7573B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93" y="1605501"/>
            <a:ext cx="9003572" cy="48291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1500E5-1773-7774-9FFD-8153920B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03" y="1393742"/>
            <a:ext cx="9574930" cy="51356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ECCFC40C-1967-5E07-C847-09770C58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68" y="1473161"/>
            <a:ext cx="9364298" cy="50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4F7D7B-9CBA-5E14-B398-CB5321EC6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02" y="1729572"/>
            <a:ext cx="8675440" cy="4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julio 2023 (SE27)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ED344-0BD9-7F95-1BE9-257BA468D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257" y="1264983"/>
            <a:ext cx="5236397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2242</cp:revision>
  <dcterms:created xsi:type="dcterms:W3CDTF">2022-02-06T20:00:10Z</dcterms:created>
  <dcterms:modified xsi:type="dcterms:W3CDTF">2023-07-07T13:38:42Z</dcterms:modified>
</cp:coreProperties>
</file>