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151</c:v>
                </c:pt>
                <c:pt idx="1">
                  <c:v>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11.992031101912923</c:v>
                </c:pt>
                <c:pt idx="1">
                  <c:v>6.8842633838179319</c:v>
                </c:pt>
                <c:pt idx="2">
                  <c:v>14.044047239067986</c:v>
                </c:pt>
                <c:pt idx="3">
                  <c:v>13.44278236993393</c:v>
                </c:pt>
                <c:pt idx="4">
                  <c:v>16.629889027471297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2.1276595744680851E-2</c:v>
                </c:pt>
                <c:pt idx="4">
                  <c:v>5.7692307692307696E-2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3.9735099337748346E-2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7/7/2023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7/07/2023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7/07/2023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7/07/2023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7/07/2023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167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06 DE JULIO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27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06 de julio 2023 (SE27)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E636E36-4C69-2C78-90FA-1749B5EA5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92" y="1837534"/>
            <a:ext cx="5523189" cy="444638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8864160-1E0B-2561-E4D9-730CC11981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32" y="1837534"/>
            <a:ext cx="5291093" cy="425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06 de julio 2023 (SE27)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405108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06 de julio 2023 (SE27)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06 de julio 2023 (SE27)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4418263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AF349411-BAD2-751F-806C-1BDC6F8D90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7810" y="2403052"/>
            <a:ext cx="4814513" cy="154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06 de julio 2023 (SE27)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0754100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65097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06 de julio 2023 (SE27)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708465" y="136614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D4F3963-E85C-8058-5A97-AC7F5135A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502" y="1941839"/>
            <a:ext cx="8356658" cy="458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06 de julio 2023 (SE27)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6FC9D7-5045-D440-8C94-1D7F73B62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502" y="1285724"/>
            <a:ext cx="6745255" cy="4175634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3860353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7" y="0"/>
            <a:ext cx="12156282" cy="685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47" y="-4936"/>
            <a:ext cx="11757303" cy="6862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12590B5-EA10-F29E-D092-4E70B185E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925" y="1243940"/>
            <a:ext cx="10114150" cy="542486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06 de julio 2023 (SE27)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472EC45-FA3E-7C55-442E-4125EBCD4D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8019" y="2303849"/>
            <a:ext cx="3387492" cy="169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06 de julio 2023 (SE27)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3E2B55D0-CC20-0099-D52C-B12D7573B3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8993" y="1605501"/>
            <a:ext cx="9003572" cy="482918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91500E5-1773-7774-9FFD-8153920B7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8203" y="1393742"/>
            <a:ext cx="9574930" cy="51356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06 de julio 2023 (SE27)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06 de julio 2023 (SE27)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5151" y="398568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5151" y="398568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ECCFC40C-1967-5E07-C847-09770C584A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768" y="1473161"/>
            <a:ext cx="9364298" cy="502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06 de julio 2023 (SE27)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06 de julio 2023 (SE27)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871199" y="425615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1199" y="425615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34F7D7B-9CBA-5E14-B398-CB5321EC6F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2902" y="1729572"/>
            <a:ext cx="8675440" cy="479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06 de julio 2023 (SE27)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06 de julio 2023 (SE27)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0234A56-35F9-0EF8-FC3F-9ECFF1F02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64983"/>
            <a:ext cx="6007447" cy="37768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FAED344-0BD9-7F95-1BE9-257BA468D0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7257" y="1264983"/>
            <a:ext cx="5236397" cy="285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21269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 Carbajal</cp:lastModifiedBy>
  <cp:revision>2242</cp:revision>
  <dcterms:created xsi:type="dcterms:W3CDTF">2022-02-06T20:00:10Z</dcterms:created>
  <dcterms:modified xsi:type="dcterms:W3CDTF">2023-07-07T13:38:42Z</dcterms:modified>
</cp:coreProperties>
</file>