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150</c:v>
                </c:pt>
                <c:pt idx="1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11.992031101912923</c:v>
                </c:pt>
                <c:pt idx="1">
                  <c:v>6.8842633838179319</c:v>
                </c:pt>
                <c:pt idx="2">
                  <c:v>13.831258644536653</c:v>
                </c:pt>
                <c:pt idx="3">
                  <c:v>13.44278236993393</c:v>
                </c:pt>
                <c:pt idx="4">
                  <c:v>16.629889027471297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2.1276595744680851E-2</c:v>
                </c:pt>
                <c:pt idx="4">
                  <c:v>5.7692307692307696E-2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3.9735099337748346E-2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hart" Target="../charts/char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02 DE JULIO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26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02 de julio 2023 (SE27)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636E36-4C69-2C78-90FA-1749B5EA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92" y="1837534"/>
            <a:ext cx="5523189" cy="44463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864160-1E0B-2561-E4D9-730CC1198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32" y="1837534"/>
            <a:ext cx="5291093" cy="42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02 de julio 2023 (SE27)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682820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02 de julio 2023 (SE27)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02 de julio 2023 (SE27)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876283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135526E6-CBA4-9097-7DE6-B8E7279C2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651" y="2352718"/>
            <a:ext cx="561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02 de julio 2023 (SE27)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103146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306103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02 de julio 2023 (SE27)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4F3963-E85C-8058-5A97-AC7F5135A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502" y="1941839"/>
            <a:ext cx="8356658" cy="45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02 de julio 2023 (SE27)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6FC9D7-5045-D440-8C94-1D7F73B62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02" y="1285724"/>
            <a:ext cx="6745255" cy="4175634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528999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6" y="0"/>
            <a:ext cx="12156284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7" y="-4936"/>
            <a:ext cx="11757304" cy="68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761EBCC-F739-9FAA-A4D7-9DC0A3394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940" y="1237167"/>
            <a:ext cx="9682119" cy="543163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02 de julio 2023 (SE27)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FEC9F4-B70B-995B-A6BC-51650A05D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268" y="2226961"/>
            <a:ext cx="3117840" cy="15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02 de julio 2023 (SE27)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BECCB8-033B-09DE-75ED-F586A54294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98" y="1546691"/>
            <a:ext cx="8834831" cy="48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3724B9-C254-13B8-D742-ADE011485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571" y="1372366"/>
            <a:ext cx="9573062" cy="52964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02 de julio 2023 (SE27)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02 de julio 2023 (SE27)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5151" y="398568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151" y="398568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11C2AD1D-90D5-2423-0156-5B6E00049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85" y="1522698"/>
            <a:ext cx="8868387" cy="49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02 de julio 2023 (SE27)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02 de julio 2023 (SE27)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ángulo redondeado 24"/>
              <p:cNvSpPr/>
              <p:nvPr/>
            </p:nvSpPr>
            <p:spPr>
              <a:xfrm>
                <a:off x="9871199" y="425615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199" y="425615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4F7D7B-9CBA-5E14-B398-CB5321EC6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02" y="1729572"/>
            <a:ext cx="8675440" cy="47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02 de julio 2023 (SE27)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02 de julio 2023 (SE27)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0234A56-35F9-0EF8-FC3F-9ECFF1F02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64983"/>
            <a:ext cx="6007447" cy="3776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4E6842-DE13-9BC8-8FB1-03A5AA6E4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2528" y="1213979"/>
            <a:ext cx="5019850" cy="273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21203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2229</cp:revision>
  <dcterms:created xsi:type="dcterms:W3CDTF">2022-02-06T20:00:10Z</dcterms:created>
  <dcterms:modified xsi:type="dcterms:W3CDTF">2023-07-03T15:42:39Z</dcterms:modified>
</cp:coreProperties>
</file>