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151</c:v>
                </c:pt>
                <c:pt idx="1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14.044047239067986</c:v>
                </c:pt>
                <c:pt idx="3">
                  <c:v>13.5381212519902</c:v>
                </c:pt>
                <c:pt idx="4">
                  <c:v>16.629889027471297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2.1126760563380281E-2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3.9735099337748346E-2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04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64513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717824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D9A845D-8873-5270-026F-5A51B0341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337" y="2377886"/>
            <a:ext cx="5295281" cy="16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60521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5097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4F3963-E85C-8058-5A97-AC7F5135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02" y="1941839"/>
            <a:ext cx="8356658" cy="4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6FC9D7-5045-D440-8C94-1D7F73B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2" y="1285724"/>
            <a:ext cx="6745255" cy="417563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95250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7" y="0"/>
            <a:ext cx="12156282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7" y="-4936"/>
            <a:ext cx="11757303" cy="68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3C9BC9-DDD1-EFBE-644E-66D5DB7C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9" y="1345326"/>
            <a:ext cx="10267498" cy="531463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DCE54B-15FC-9B47-5D04-0BCE10414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703" y="2405235"/>
            <a:ext cx="3270047" cy="16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C058B2-156C-6F92-0349-0CD373E57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992" y="1577278"/>
            <a:ext cx="8976570" cy="464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E1A8817-9DCB-46AE-F197-A6CA0DEBF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34" y="1418846"/>
            <a:ext cx="9463131" cy="48982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A9DBB3-CF53-F7B5-042A-03256B343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408" y="1689082"/>
            <a:ext cx="8873743" cy="45932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871199" y="425615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199" y="425615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4F7D7B-9CBA-5E14-B398-CB5321EC6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02" y="1729572"/>
            <a:ext cx="8675440" cy="4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04 de julio 2023 (SE27)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1A152B-7CD5-154C-40E4-4EC3D7642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582" y="1275322"/>
            <a:ext cx="5053405" cy="27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21235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2235</cp:revision>
  <dcterms:created xsi:type="dcterms:W3CDTF">2022-02-06T20:00:10Z</dcterms:created>
  <dcterms:modified xsi:type="dcterms:W3CDTF">2023-07-05T14:50:24Z</dcterms:modified>
</cp:coreProperties>
</file>