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151</c:v>
                </c:pt>
                <c:pt idx="1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11.992031101912923</c:v>
                </c:pt>
                <c:pt idx="1">
                  <c:v>6.8842633838179319</c:v>
                </c:pt>
                <c:pt idx="2">
                  <c:v>14.044047239067986</c:v>
                </c:pt>
                <c:pt idx="3">
                  <c:v>13.44278236993393</c:v>
                </c:pt>
                <c:pt idx="4">
                  <c:v>16.629889027471297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2.1276595744680851E-2</c:v>
                </c:pt>
                <c:pt idx="4">
                  <c:v>5.7692307692307696E-2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3.9735099337748346E-2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17/07/2023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hart" Target="../charts/chart7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1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16 DE JULIO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29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16 de julio 2023 (SE29)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636E36-4C69-2C78-90FA-1749B5EA5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92" y="1837534"/>
            <a:ext cx="5523189" cy="444638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864160-1E0B-2561-E4D9-730CC1198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32" y="1837534"/>
            <a:ext cx="5291093" cy="42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16 de julio 2023 (SE29)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405108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16 de julio 2023 (SE29)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16 de julio 2023 (SE29)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472565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AF349411-BAD2-751F-806C-1BDC6F8D9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810" y="2403052"/>
            <a:ext cx="4814513" cy="154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16 de julio 2023 (SE29)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175178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650977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16 de julio 2023 (SE29)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708465" y="136614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5CEC86-EE0B-A343-C051-621F7BD77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101" y="2123770"/>
            <a:ext cx="7188742" cy="418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16 de julio 2023 (SE29)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6FC9D7-5045-D440-8C94-1D7F73B62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02" y="1285724"/>
            <a:ext cx="6745255" cy="4175634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740183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8" y="0"/>
            <a:ext cx="12156279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49" y="-4936"/>
            <a:ext cx="11757299" cy="68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12590B5-EA10-F29E-D092-4E70B185E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25" y="1243940"/>
            <a:ext cx="10114150" cy="542486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16 de julio 2023 (SE29)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72EC45-FA3E-7C55-442E-4125EBCD4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019" y="2303849"/>
            <a:ext cx="3387492" cy="16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9999678" y="4043106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678" y="4043106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16 de julio 2023 (SE29)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32A95E6-89FA-A1BA-6B05-00EA1BBFBF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306" y="1532508"/>
            <a:ext cx="9032372" cy="47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48A309C-5E9B-3D6F-FB87-BED9014CF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86" y="1219549"/>
            <a:ext cx="9971723" cy="530983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16 de julio 2023 (SE29)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16 de julio 2023 (SE29)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170242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170242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5319B8E6-072D-CB8C-DA9B-9DC547058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763" y="1574587"/>
            <a:ext cx="9216093" cy="48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16 de julio 2023 (SE29)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16 de julio 2023 (SE29)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3885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3885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0A3F673-B09A-6194-620F-9C6A818859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6534" y="1766386"/>
            <a:ext cx="8903322" cy="466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16 de julio 2023 (SE29)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16 de julio 2023 (SE29)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0234A56-35F9-0EF8-FC3F-9ECFF1F02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64983"/>
            <a:ext cx="6007447" cy="37768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67" y="4958221"/>
            <a:ext cx="2099914" cy="7999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FAED344-0BD9-7F95-1BE9-257BA468D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7257" y="1264983"/>
            <a:ext cx="5236397" cy="28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21561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 Carbajal</cp:lastModifiedBy>
  <cp:revision>2254</cp:revision>
  <dcterms:created xsi:type="dcterms:W3CDTF">2022-02-06T20:00:10Z</dcterms:created>
  <dcterms:modified xsi:type="dcterms:W3CDTF">2023-07-17T13:28:05Z</dcterms:modified>
</cp:coreProperties>
</file>