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143</c:v>
                </c:pt>
                <c:pt idx="1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11.411771532465524</c:v>
                </c:pt>
                <c:pt idx="1">
                  <c:v>6.4793067141815825</c:v>
                </c:pt>
                <c:pt idx="2">
                  <c:v>12.34173848281732</c:v>
                </c:pt>
                <c:pt idx="3">
                  <c:v>12.680071313483777</c:v>
                </c:pt>
                <c:pt idx="4">
                  <c:v>15.350666794588889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2.2556390977443608E-2</c:v>
                </c:pt>
                <c:pt idx="4">
                  <c:v>6.25E-2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4.195804195804196E-2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6/06/2023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7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05 DE JUNIO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23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6BF9E6-4390-F7AD-A42F-25A1B5053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24" y="1832898"/>
            <a:ext cx="5526674" cy="445075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6092245-8BEA-5665-0F80-57DEAFBB3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617" y="1832898"/>
            <a:ext cx="5299482" cy="426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360791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5211200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E1F18E52-F892-5396-21C3-565E170A42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197" y="2301830"/>
            <a:ext cx="4957126" cy="159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6464114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884224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568A19B-BA37-B738-253E-F746263E4A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22" y="1740169"/>
            <a:ext cx="8835355" cy="480747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CED78F7-14B0-BB37-89EF-802677F2F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47" y="1579518"/>
            <a:ext cx="6268240" cy="388033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89152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3" y="0"/>
            <a:ext cx="12156291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4" y="-4936"/>
            <a:ext cx="11757311" cy="68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41CC94C-203B-AC67-41C5-F7B8EE94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07" y="1186987"/>
            <a:ext cx="10060148" cy="53423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6287439-5197-1383-6C4D-9EF6BCEBE4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1349" y="2246896"/>
            <a:ext cx="3162571" cy="158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5868AC9-C6C3-0687-0E75-1F90B9BA5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878" y="1599830"/>
            <a:ext cx="8885689" cy="48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10313DB-7A54-7F35-824C-42C19FC9E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69" y="1457391"/>
            <a:ext cx="9623920" cy="51107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12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CC5335E3-47DF-458B-1E65-78D22D14F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324" y="1774258"/>
            <a:ext cx="8675964" cy="472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30D081A-15C8-9A07-00CA-316C94A6D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747" y="1315458"/>
            <a:ext cx="9806163" cy="52139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786069-DB3A-EA40-67EB-658A919F0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981" y="1664025"/>
            <a:ext cx="8801799" cy="47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4C86F63-06EA-30BB-2B63-E3CD6907C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340684"/>
            <a:ext cx="6119247" cy="384708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05 de junio 2023 (SE23)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D3A184-C1AB-E66E-D9AD-07290CB75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139" y="1221221"/>
            <a:ext cx="4990363" cy="271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20701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2176</cp:revision>
  <dcterms:created xsi:type="dcterms:W3CDTF">2022-02-06T20:00:10Z</dcterms:created>
  <dcterms:modified xsi:type="dcterms:W3CDTF">2023-06-06T13:41:40Z</dcterms:modified>
</cp:coreProperties>
</file>