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149</c:v>
                </c:pt>
                <c:pt idx="1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11.798611245430456</c:v>
                </c:pt>
                <c:pt idx="1">
                  <c:v>6.8842633838179319</c:v>
                </c:pt>
                <c:pt idx="2">
                  <c:v>13.618470050005319</c:v>
                </c:pt>
                <c:pt idx="3">
                  <c:v>13.347443487877662</c:v>
                </c:pt>
                <c:pt idx="4">
                  <c:v>16.310083469250696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2.1428571428571429E-2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4.0268456375838924E-2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15/06/2023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14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949776-76DC-6CAA-7443-99A12F45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2" y="1807632"/>
            <a:ext cx="5474593" cy="4456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B14094-2335-120E-EFCD-8D9B6354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962" y="1837534"/>
            <a:ext cx="5345841" cy="43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21573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7807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D5C8DD8-7DB8-9B0C-6673-D859615C5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51" y="2437162"/>
            <a:ext cx="4929272" cy="15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6888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7065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29564-6FA3-E5E7-AD7E-8515F852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807632"/>
            <a:ext cx="8996494" cy="44828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6BB56-00FA-458B-78AC-1A9ABFD8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39" y="1538717"/>
            <a:ext cx="6161641" cy="381434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583971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7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5" y="-4936"/>
            <a:ext cx="11757308" cy="68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EA6BAD-07C6-A7C1-3339-B35AC6AAF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62" y="1349613"/>
            <a:ext cx="9797075" cy="51797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C3500-2D20-8AB8-BDF3-9B2F960C7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82174"/>
            <a:ext cx="3093877" cy="15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9B428D-6FE2-18AF-5F0B-1E063E493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003" y="1694944"/>
            <a:ext cx="8882675" cy="46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4367E8-3C37-31A8-FA1B-D851FCDA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91" y="1407272"/>
            <a:ext cx="9688018" cy="51221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74A3F7-0B16-CEBA-9503-832337288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5" y="1675614"/>
            <a:ext cx="9151122" cy="48382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699AFF-0568-EFF4-DD2B-145CC2141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634" y="1669695"/>
            <a:ext cx="8582986" cy="4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junio 2023 (SE24)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EAD69D-C10A-E8B2-E22B-E9D004680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39537"/>
            <a:ext cx="6043543" cy="37994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595552-EB6A-E672-5251-A42490703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474" y="1239537"/>
            <a:ext cx="4981590" cy="27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2203</cp:revision>
  <dcterms:created xsi:type="dcterms:W3CDTF">2022-02-06T20:00:10Z</dcterms:created>
  <dcterms:modified xsi:type="dcterms:W3CDTF">2023-06-15T14:18:13Z</dcterms:modified>
</cp:coreProperties>
</file>