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149</c:v>
                </c:pt>
                <c:pt idx="1">
                  <c:v>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11.798611245430456</c:v>
                </c:pt>
                <c:pt idx="1">
                  <c:v>6.8842633838179319</c:v>
                </c:pt>
                <c:pt idx="2">
                  <c:v>13.618470050005319</c:v>
                </c:pt>
                <c:pt idx="3">
                  <c:v>13.347443487877662</c:v>
                </c:pt>
                <c:pt idx="4">
                  <c:v>16.310083469250696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2.1428571428571429E-2</c:v>
                </c:pt>
                <c:pt idx="4">
                  <c:v>5.8823529411764705E-2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4.0268456375838924E-2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15/06/2023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15/06/2023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15/06/2023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15/06/2023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chart" Target="../charts/chart7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74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14 DE JUNIO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24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junio 2023 (SE24)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4949776-76DC-6CAA-7443-99A12F45E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02" y="1807632"/>
            <a:ext cx="5474593" cy="445624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DB14094-2335-120E-EFCD-8D9B63545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962" y="1837534"/>
            <a:ext cx="5345841" cy="435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junio 2023 (SE24)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1215735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14 de junio 2023 (SE24)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junio 2023 (SE24)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6178076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1D5C8DD8-7DB8-9B0C-6673-D859615C51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3051" y="2437162"/>
            <a:ext cx="4929272" cy="158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14 de junio 2023 (SE24)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4868880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870659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14 de junio 2023 (SE24)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6829564-6FA3-E5E7-AD7E-8515F852CB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807632"/>
            <a:ext cx="8996494" cy="448284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junio 2023 (SE24)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C6BB56-00FA-458B-78AC-1A9ABFD803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339" y="1538717"/>
            <a:ext cx="6161641" cy="3814349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6583971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5" y="0"/>
            <a:ext cx="12156287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5" y="-4936"/>
            <a:ext cx="11757308" cy="686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junio 2023 (SE24)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6EA6BAD-07C6-A7C1-3339-B35AC6AAF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462" y="1349613"/>
            <a:ext cx="9797075" cy="517977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84C3500-2D20-8AB8-BDF3-9B2F960C75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182174"/>
            <a:ext cx="3093877" cy="154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14 de junio 2023 (SE24)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99B428D-6FE2-18AF-5F0B-1E063E4934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7003" y="1694944"/>
            <a:ext cx="8882675" cy="469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E4367E8-3C37-31A8-FA1B-D851FCDA8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991" y="1407272"/>
            <a:ext cx="9688018" cy="512211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junio 2023 (SE24)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junio 2023 (SE24)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774A3F7-0B16-CEBA-9503-8323372880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945" y="1675614"/>
            <a:ext cx="9151122" cy="483825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14 de junio 2023 (SE24)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14 de junio 2023 (SE24)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9699AFF-0568-EFF4-DD2B-145CC2141E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7634" y="1669695"/>
            <a:ext cx="8582986" cy="476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junio 2023 (SE24)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junio 2023 (SE24)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8EAD69D-C10A-E8B2-E22B-E9D004680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39537"/>
            <a:ext cx="6043543" cy="379949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8595552-EB6A-E672-5251-A42490703B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4474" y="1239537"/>
            <a:ext cx="4981590" cy="271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20972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2203</cp:revision>
  <dcterms:created xsi:type="dcterms:W3CDTF">2022-02-06T20:00:10Z</dcterms:created>
  <dcterms:modified xsi:type="dcterms:W3CDTF">2023-06-15T14:18:13Z</dcterms:modified>
</cp:coreProperties>
</file>