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143</c:v>
                </c:pt>
                <c:pt idx="1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6.4793067141815825</c:v>
                </c:pt>
                <c:pt idx="2">
                  <c:v>12.34173848281732</c:v>
                </c:pt>
                <c:pt idx="3">
                  <c:v>12.680071313483777</c:v>
                </c:pt>
                <c:pt idx="4">
                  <c:v>15.350666794588889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2.2556390977443608E-2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4.195804195804196E-2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31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6BF9E6-4390-F7AD-A42F-25A1B505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4" y="1832898"/>
            <a:ext cx="5526674" cy="44507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092245-8BEA-5665-0F80-57DEAFBB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17" y="1832898"/>
            <a:ext cx="5299482" cy="42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36079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104580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1F18E52-F892-5396-21C3-565E170A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97" y="2301830"/>
            <a:ext cx="4957126" cy="15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6411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422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AC2977-8F86-871B-D0B5-410AB417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5" y="1740169"/>
            <a:ext cx="8912429" cy="47503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ED78F7-14B0-BB37-89EF-802677F2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7" y="1579518"/>
            <a:ext cx="6268240" cy="388033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864570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3" y="0"/>
            <a:ext cx="1215629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4" y="-4936"/>
            <a:ext cx="11757311" cy="68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1CC94C-203B-AC67-41C5-F7B8EE94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07" y="1186987"/>
            <a:ext cx="10060148" cy="5342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287439-5197-1383-6C4D-9EF6BCEBE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349" y="2246896"/>
            <a:ext cx="3162571" cy="15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CD4C66-D7D2-F061-5C7A-34268EDA1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14" y="1602338"/>
            <a:ext cx="9246416" cy="49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0313DB-7A54-7F35-824C-42C19FC9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69" y="1457391"/>
            <a:ext cx="9623920" cy="5110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11981F03-8465-9FB9-58D1-3667B5F6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28" y="1601188"/>
            <a:ext cx="9271583" cy="49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6FBC1-08A5-C6BF-36C6-A8DC0D8C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32" y="1730774"/>
            <a:ext cx="8836928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C86F63-06EA-30BB-2B63-E3CD6907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340684"/>
            <a:ext cx="6119247" cy="38470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90F85D-C855-B751-76CD-76E435550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412" y="1326677"/>
            <a:ext cx="5388965" cy="29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20680</TotalTime>
  <Words>649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2169</cp:revision>
  <dcterms:created xsi:type="dcterms:W3CDTF">2022-02-06T20:00:10Z</dcterms:created>
  <dcterms:modified xsi:type="dcterms:W3CDTF">2023-06-02T13:51:03Z</dcterms:modified>
</cp:coreProperties>
</file>