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143</c:v>
                </c:pt>
                <c:pt idx="1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11.411771532465524</c:v>
                </c:pt>
                <c:pt idx="1">
                  <c:v>6.4793067141815825</c:v>
                </c:pt>
                <c:pt idx="2">
                  <c:v>12.34173848281732</c:v>
                </c:pt>
                <c:pt idx="3">
                  <c:v>12.680071313483777</c:v>
                </c:pt>
                <c:pt idx="4">
                  <c:v>15.350666794588889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2.2556390977443608E-2</c:v>
                </c:pt>
                <c:pt idx="4">
                  <c:v>6.25E-2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4.195804195804196E-2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2/06/2023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31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22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6BF9E6-4390-F7AD-A42F-25A1B5053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24" y="1832898"/>
            <a:ext cx="5526674" cy="44507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6092245-8BEA-5665-0F80-57DEAFBB3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617" y="1832898"/>
            <a:ext cx="5299482" cy="426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336079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2104580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E1F18E52-F892-5396-21C3-565E170A4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197" y="2301830"/>
            <a:ext cx="4957126" cy="159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6464114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88422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EAC2977-8F86-871B-D0B5-410AB417B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785" y="1740169"/>
            <a:ext cx="8912429" cy="475035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CED78F7-14B0-BB37-89EF-802677F2F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947" y="1579518"/>
            <a:ext cx="6268240" cy="3880339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7864570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3" y="0"/>
            <a:ext cx="12156291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4" y="-4936"/>
            <a:ext cx="11757311" cy="6862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41CC94C-203B-AC67-41C5-F7B8EE947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707" y="1186987"/>
            <a:ext cx="10060148" cy="534239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287439-5197-1383-6C4D-9EF6BCEBE4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349" y="2246896"/>
            <a:ext cx="3162571" cy="158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4CD4C66-D7D2-F061-5C7A-34268EDA1BC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4014" y="1602338"/>
            <a:ext cx="9246416" cy="491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10313DB-7A54-7F35-824C-42C19FC9E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69" y="1457391"/>
            <a:ext cx="9623920" cy="51107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11981F03-8465-9FB9-58D1-3667B5F6A5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8428" y="1601188"/>
            <a:ext cx="9271583" cy="492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0D081A-15C8-9A07-00CA-316C94A6D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747" y="1315458"/>
            <a:ext cx="9806163" cy="52139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06FBC1-08A5-C6BF-36C6-A8DC0D8C7D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432" y="1730774"/>
            <a:ext cx="8836928" cy="471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4C86F63-06EA-30BB-2B63-E3CD6907C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340684"/>
            <a:ext cx="6119247" cy="384708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31 de mayo 2023 (SE22)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090F85D-C855-B751-76CD-76E4355505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3412" y="1326677"/>
            <a:ext cx="5388965" cy="293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20680</TotalTime>
  <Words>649</Words>
  <Application>Microsoft Office PowerPoint</Application>
  <PresentationFormat>Panorámica</PresentationFormat>
  <Paragraphs>88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2169</cp:revision>
  <dcterms:created xsi:type="dcterms:W3CDTF">2022-02-06T20:00:10Z</dcterms:created>
  <dcterms:modified xsi:type="dcterms:W3CDTF">2023-06-02T13:51:03Z</dcterms:modified>
</cp:coreProperties>
</file>