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150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13.618470050005319</c:v>
                </c:pt>
                <c:pt idx="3">
                  <c:v>13.44278236993393</c:v>
                </c:pt>
                <c:pt idx="4">
                  <c:v>16.310083469250696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25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8282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996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22E57CF-F54D-C257-28EB-77D8CBDE6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785" y="2403052"/>
            <a:ext cx="4955413" cy="15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19948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7065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A25338-A710-A3E4-7E42-282A5BD55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53" y="1740169"/>
            <a:ext cx="9184678" cy="46434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51545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F0D95BF-BCBD-45B4-5187-DEF06AFAC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01" y="1298961"/>
            <a:ext cx="6881664" cy="42600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5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6" y="-4936"/>
            <a:ext cx="11757306" cy="68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B312A3-5537-325B-BA6F-FBE97D0D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9" y="1202146"/>
            <a:ext cx="9578961" cy="54666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636253-9D3C-350D-BC5E-2054626D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185" y="2262055"/>
            <a:ext cx="3093094" cy="15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F2C9B4-B892-C6AE-D0B5-17F409C81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062" y="1706759"/>
            <a:ext cx="8589060" cy="46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88E66C-B231-7212-7FF8-87009E00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22" y="1282957"/>
            <a:ext cx="9193067" cy="5246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2CC15B5-3102-9F4A-614D-8E36FA596C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19" y="1621303"/>
            <a:ext cx="8991732" cy="49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798342" y="4449105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42" y="4449105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8FC01-543E-4EC0-E79D-51ED981BE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280" y="1664025"/>
            <a:ext cx="8723284" cy="4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25 de junio 2023 (SE26)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9AFBCF-F413-425A-49BB-AE64899E5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948" y="1264983"/>
            <a:ext cx="4928503" cy="26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21039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2217</cp:revision>
  <dcterms:created xsi:type="dcterms:W3CDTF">2022-02-06T20:00:10Z</dcterms:created>
  <dcterms:modified xsi:type="dcterms:W3CDTF">2023-06-26T16:09:23Z</dcterms:modified>
</cp:coreProperties>
</file>