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1" d="100"/>
          <a:sy n="111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70</c:v>
                </c:pt>
                <c:pt idx="1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68637827276954E-2"/>
          <c:y val="5.6863770524686934E-2"/>
          <c:w val="0.92780943287385365"/>
          <c:h val="0.828713786285354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</c:formatCode>
                <c:ptCount val="5"/>
                <c:pt idx="0">
                  <c:v>5.2223361250265947</c:v>
                </c:pt>
                <c:pt idx="1">
                  <c:v>4.0495666963634891</c:v>
                </c:pt>
                <c:pt idx="2">
                  <c:v>5.7452920523459943</c:v>
                </c:pt>
                <c:pt idx="3">
                  <c:v>6.5783828618825613</c:v>
                </c:pt>
                <c:pt idx="4">
                  <c:v>8.3149445137356484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5880184432618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4.3478260869565216E-2</c:v>
                </c:pt>
                <c:pt idx="4">
                  <c:v>3.8461538461538464E-2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4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9120909043519"/>
          <c:y val="5.1400554097404488E-2"/>
          <c:w val="0.80892886317430757"/>
          <c:h val="0.82829104695246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5.7142857142857141E-2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chart" Target="../charts/chart7.xml"/><Relationship Id="rId4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4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39237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28 DE MARZO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13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28 de marzo 2023 (SE13)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62F68F2-16BD-6DE6-806F-9E356F0BD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07" y="1911961"/>
            <a:ext cx="5606431" cy="433472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3121CF5-E657-A73E-C992-0A779AD4F9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8901" y="1887546"/>
            <a:ext cx="5606432" cy="433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28 de marzo 2023 (SE13)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371414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28 de marzo 2023 (SE13)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28 de marzo 2023 (SE13)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4518607"/>
              </p:ext>
            </p:extLst>
          </p:nvPr>
        </p:nvGraphicFramePr>
        <p:xfrm>
          <a:off x="599677" y="2182482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6E92DA2A-08F5-535D-22A9-C1E0B541C0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7064" y="2364138"/>
            <a:ext cx="4984720" cy="159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28 de marzo 2023 (SE13)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2190732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1041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6865762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1FA11F0D-2057-34E3-32BA-978E32DD80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042" y="1476185"/>
            <a:ext cx="6896270" cy="382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28 de marzo 2023 (SE13)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9E1D272-F72C-4945-2BD9-5B0679E30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733" y="1659762"/>
            <a:ext cx="9066533" cy="5035206"/>
          </a:xfrm>
          <a:prstGeom prst="rect">
            <a:avLst/>
          </a:prstGeom>
        </p:spPr>
      </p:pic>
      <p:pic>
        <p:nvPicPr>
          <p:cNvPr id="12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28 de marzo 2023 (SE13)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4DBC8FD-4E23-AA75-A6C5-2F7DB40D56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024" y="1472509"/>
            <a:ext cx="6795741" cy="4206887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7954807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DAB5AE5-5DDC-B008-CB33-F35E253862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9082" y="5472671"/>
            <a:ext cx="2164053" cy="82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99623B8-C958-C73A-74FA-C49E8959B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64" y="0"/>
            <a:ext cx="12156271" cy="685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5837A7B-7A83-EC9E-512B-E42406567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097" y="1323327"/>
            <a:ext cx="10619117" cy="548397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28 de marzo 2023 (SE13)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9868623" y="1629875"/>
            <a:ext cx="159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PERIODO2023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B3B729D-2D20-CA6E-7FE6-4C4A032A52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4517" y="2236403"/>
            <a:ext cx="3152948" cy="157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ángulo redondeado 16"/>
              <p:cNvSpPr/>
              <p:nvPr/>
            </p:nvSpPr>
            <p:spPr>
              <a:xfrm>
                <a:off x="10169856" y="4725010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33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725010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AE57C51-563F-07E4-E4C9-6925C8E366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366" y="1728547"/>
            <a:ext cx="9394166" cy="485138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28 de marzo 2023 (SE13)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DC8B7D-3FC0-44FD-8C67-53756B483D1C}"/>
              </a:ext>
            </a:extLst>
          </p:cNvPr>
          <p:cNvSpPr txBox="1"/>
          <p:nvPr/>
        </p:nvSpPr>
        <p:spPr>
          <a:xfrm>
            <a:off x="1112728" y="2290564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562EE42-F84F-75CC-AFD9-AA3823B78A54}"/>
              </a:ext>
            </a:extLst>
          </p:cNvPr>
          <p:cNvSpPr txBox="1"/>
          <p:nvPr/>
        </p:nvSpPr>
        <p:spPr>
          <a:xfrm>
            <a:off x="6237323" y="2290564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CB4EB8A-BA3E-0020-8D71-30CA8A91B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192" y="1444123"/>
            <a:ext cx="10230928" cy="528350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28 de marzo 2023 (SE13)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9316532" y="1629875"/>
            <a:ext cx="175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28 de marzo 2023 (SE13)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9905068-CAB5-E086-D81C-F9E3DD8AFD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6" y="1375073"/>
            <a:ext cx="9980762" cy="51543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058400" y="4740694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38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00" y="4740694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adroTexto 11">
            <a:extLst>
              <a:ext uri="{FF2B5EF4-FFF2-40B4-BE49-F238E27FC236}">
                <a16:creationId xmlns:a16="http://schemas.microsoft.com/office/drawing/2014/main" id="{955B4A76-4D4E-4113-EA35-0C87D5E7C0FD}"/>
              </a:ext>
            </a:extLst>
          </p:cNvPr>
          <p:cNvSpPr txBox="1"/>
          <p:nvPr/>
        </p:nvSpPr>
        <p:spPr>
          <a:xfrm>
            <a:off x="736709" y="2527807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7CE515-B8DE-518D-0330-DD36A63CEF0D}"/>
              </a:ext>
            </a:extLst>
          </p:cNvPr>
          <p:cNvSpPr txBox="1"/>
          <p:nvPr/>
        </p:nvSpPr>
        <p:spPr>
          <a:xfrm>
            <a:off x="6553854" y="2527807"/>
            <a:ext cx="1588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1FF0CA3-09FD-1585-DF6A-1BD4A2140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370" y="1270405"/>
            <a:ext cx="10731260" cy="539839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28 de marzo 2023 (SE13)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766047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10595902" y="1766047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28 de marzo 2023 (SE13)</a:t>
            </a:r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BFAE627-5F53-6ABE-F324-79D0780EE9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917" y="1620533"/>
            <a:ext cx="9558061" cy="48082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redondeado 24"/>
              <p:cNvSpPr/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03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E945B4B-5F97-D59B-ECB2-4443B6928510}"/>
              </a:ext>
            </a:extLst>
          </p:cNvPr>
          <p:cNvSpPr txBox="1"/>
          <p:nvPr/>
        </p:nvSpPr>
        <p:spPr>
          <a:xfrm>
            <a:off x="1560161" y="2922478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53B9578-E3C6-0883-3862-B4F6FCAFBA91}"/>
              </a:ext>
            </a:extLst>
          </p:cNvPr>
          <p:cNvSpPr txBox="1"/>
          <p:nvPr/>
        </p:nvSpPr>
        <p:spPr>
          <a:xfrm>
            <a:off x="6698998" y="2922478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28 de marzo 2023 (SE13)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30FFCD4-2CEC-70BF-0B75-20495FF7D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161" y="1993057"/>
            <a:ext cx="9104238" cy="4503413"/>
          </a:xfrm>
          <a:prstGeom prst="rect">
            <a:avLst/>
          </a:prstGeom>
        </p:spPr>
      </p:pic>
      <p:pic>
        <p:nvPicPr>
          <p:cNvPr id="6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3385471" y="1806864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2BD710-0B33-2D76-54A7-A648116D43F4}"/>
              </a:ext>
            </a:extLst>
          </p:cNvPr>
          <p:cNvSpPr txBox="1"/>
          <p:nvPr/>
        </p:nvSpPr>
        <p:spPr>
          <a:xfrm>
            <a:off x="8449177" y="1912821"/>
            <a:ext cx="2972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28 de marzo 2023 (SE13)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0A82C74-8B32-4C7B-AEB8-3F7CAEAA5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95" y="1307768"/>
            <a:ext cx="6092895" cy="383052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875699F-7BCC-E263-F8C9-B65C0F4477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0330" y="5172121"/>
            <a:ext cx="2238655" cy="85282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3FF089E-BDD6-14F5-28AE-4DD88FAE2C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6404" y="1265009"/>
            <a:ext cx="5118857" cy="278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18799</TotalTime>
  <Words>657</Words>
  <Application>Microsoft Office PowerPoint</Application>
  <PresentationFormat>Panorámica</PresentationFormat>
  <Paragraphs>94</Paragraphs>
  <Slides>17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SOPORTE</cp:lastModifiedBy>
  <cp:revision>1945</cp:revision>
  <dcterms:created xsi:type="dcterms:W3CDTF">2022-02-06T20:00:10Z</dcterms:created>
  <dcterms:modified xsi:type="dcterms:W3CDTF">2023-03-29T20:18:42Z</dcterms:modified>
</cp:coreProperties>
</file>