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71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5.2223361250265947</c:v>
                </c:pt>
                <c:pt idx="1">
                  <c:v>4.0495666963634891</c:v>
                </c:pt>
                <c:pt idx="2">
                  <c:v>5.7452920523459943</c:v>
                </c:pt>
                <c:pt idx="3">
                  <c:v>6.673721743938831</c:v>
                </c:pt>
                <c:pt idx="4">
                  <c:v>8.6347500719562511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4.2857142857142858E-2</c:v>
                </c:pt>
                <c:pt idx="4">
                  <c:v>3.7037037037037035E-2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5.6338028169014086E-2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92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30 DE MARZO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2F68F2-16BD-6DE6-806F-9E356F0BD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07" y="1911961"/>
            <a:ext cx="5606431" cy="43347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3121CF5-E657-A73E-C992-0A779AD4F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901" y="1887546"/>
            <a:ext cx="5606432" cy="43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941053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217829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3432D47-0DD4-0735-E690-8B61F5F3F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93" y="2403381"/>
            <a:ext cx="561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28053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86576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FA11F0D-2057-34E3-32BA-978E32DD8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42" y="1476185"/>
            <a:ext cx="6896270" cy="38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12B424-C9F8-BA20-AE11-5A44B7388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54" y="1614472"/>
            <a:ext cx="9011491" cy="493906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5BF00B4-3D49-D8BF-9B92-EB1CEFFEDE64}"/>
              </a:ext>
            </a:extLst>
          </p:cNvPr>
          <p:cNvSpPr txBox="1"/>
          <p:nvPr/>
        </p:nvSpPr>
        <p:spPr>
          <a:xfrm>
            <a:off x="1859124" y="2633090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633090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411611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1D0CA53-DCCA-D4D4-6A85-0AB592E67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96" y="1608509"/>
            <a:ext cx="7143646" cy="44222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4" y="0"/>
            <a:ext cx="12156270" cy="68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4" y="23091"/>
            <a:ext cx="11378571" cy="68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BCAF5D-B4B4-D1F7-74B7-29F3DDA1D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009" y="1388775"/>
            <a:ext cx="10121360" cy="524510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832763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91E2D5-2B98-8888-1E5C-45CCE5350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140" y="2184644"/>
            <a:ext cx="3322432" cy="166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31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5F1DFB-6871-AE5F-6FEC-F0AB751AA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69" y="1488141"/>
            <a:ext cx="9727972" cy="504124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112728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6237323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8894F7-4A6B-8B36-3B92-64D3C0F94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6" y="1266778"/>
            <a:ext cx="10424160" cy="5402024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785394-EB4C-4E3F-3ACF-B41540B17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97" y="1512923"/>
            <a:ext cx="9590573" cy="497004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38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736709" y="252780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553854" y="252780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DB404E-A0CB-EF86-0735-F8A045E65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92" y="1224037"/>
            <a:ext cx="10506635" cy="54447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78BD04FE-7320-F886-E844-BB94272E4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169" y="1523020"/>
            <a:ext cx="9257792" cy="4797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255361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0FFCD4-2CEC-70BF-0B75-20495FF7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993057"/>
            <a:ext cx="9104238" cy="4503413"/>
          </a:xfrm>
          <a:prstGeom prst="rect">
            <a:avLst/>
          </a:prstGeom>
        </p:spPr>
      </p:pic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385471" y="180686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49177" y="1912821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30 de marzo 2023 (SE13)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B9876BA-CCC1-19B4-EF14-6529AC00D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478493"/>
            <a:ext cx="6092078" cy="38300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11FFEF1-234C-4AC1-E5B8-C0A83A28C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709" y="1176957"/>
            <a:ext cx="5341110" cy="29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18873</TotalTime>
  <Words>663</Words>
  <Application>Microsoft Office PowerPoint</Application>
  <PresentationFormat>Panorámica</PresentationFormat>
  <Paragraphs>97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1957</cp:revision>
  <dcterms:created xsi:type="dcterms:W3CDTF">2022-02-06T20:00:10Z</dcterms:created>
  <dcterms:modified xsi:type="dcterms:W3CDTF">2023-03-31T14:56:04Z</dcterms:modified>
</cp:coreProperties>
</file>