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07" d="100"/>
          <a:sy n="107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70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5.2223361250265947</c:v>
                </c:pt>
                <c:pt idx="1">
                  <c:v>4.0495666963634891</c:v>
                </c:pt>
                <c:pt idx="2">
                  <c:v>5.7452920523459943</c:v>
                </c:pt>
                <c:pt idx="3">
                  <c:v>6.5783828618825613</c:v>
                </c:pt>
                <c:pt idx="4">
                  <c:v>8.3149445137356484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4.3478260869565216E-2</c:v>
                </c:pt>
                <c:pt idx="4">
                  <c:v>3.8461538461538464E-2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5.7142857142857141E-2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30/03/2023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30/03/2023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30/03/2023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30/03/2023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hart" Target="../charts/chart7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923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29 DE MARZO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13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29 de marzo 2023 (SE13)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2F68F2-16BD-6DE6-806F-9E356F0BD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07" y="1911961"/>
            <a:ext cx="5606431" cy="43347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3121CF5-E657-A73E-C992-0A779AD4F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901" y="1887546"/>
            <a:ext cx="5606432" cy="43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29 de marzo 2023 (SE13)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71414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29 de marzo 2023 (SE13)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29 de marzo 2023 (SE13)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518607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6E92DA2A-08F5-535D-22A9-C1E0B541C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064" y="2364138"/>
            <a:ext cx="4984720" cy="159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29 de marzo 2023 (SE13)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190732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865762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FA11F0D-2057-34E3-32BA-978E32DD8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42" y="1476185"/>
            <a:ext cx="6896270" cy="382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29 de marzo 2023 (SE13)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9E1D272-F72C-4945-2BD9-5B0679E30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33" y="1659762"/>
            <a:ext cx="9066533" cy="5035206"/>
          </a:xfrm>
          <a:prstGeom prst="rect">
            <a:avLst/>
          </a:prstGeom>
        </p:spPr>
      </p:pic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29 de marzo 2023 (SE13)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4DBC8FD-4E23-AA75-A6C5-2F7DB40D5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24" y="1472509"/>
            <a:ext cx="6795741" cy="4206887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954807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B5AE5-5DDC-B008-CB33-F35E25386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82" y="5472671"/>
            <a:ext cx="2164053" cy="8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4" y="0"/>
            <a:ext cx="12156270" cy="68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4" y="0"/>
            <a:ext cx="1137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5837A7B-7A83-EC9E-512B-E42406567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97" y="1323327"/>
            <a:ext cx="10619117" cy="548397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29 de marzo 2023 (SE13)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9868623" y="1629875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3B729D-2D20-CA6E-7FE6-4C4A032A5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517" y="2236403"/>
            <a:ext cx="3152948" cy="157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725010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33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725010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AE57C51-563F-07E4-E4C9-6925C8E366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66" y="1728547"/>
            <a:ext cx="9394166" cy="485138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29 de marzo 2023 (SE13)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1112728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6237323" y="229056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CB4EB8A-BA3E-0020-8D71-30CA8A91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192" y="1444123"/>
            <a:ext cx="10230928" cy="528350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29 de marzo 2023 (SE13)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9316532" y="1629875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29 de marzo 2023 (SE13)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9905068-CAB5-E086-D81C-F9E3DD8AF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" y="1375073"/>
            <a:ext cx="9980762" cy="5154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58400" y="4740694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38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4740694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736709" y="252780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6553854" y="2527807"/>
            <a:ext cx="15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1FF0CA3-09FD-1585-DF6A-1BD4A2140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70" y="1270405"/>
            <a:ext cx="10731260" cy="53983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29 de marzo 2023 (SE13)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29 de marzo 2023 (SE13)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BFAE627-5F53-6ABE-F324-79D0780EE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17" y="1620533"/>
            <a:ext cx="9558061" cy="4808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1560161" y="2922478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6698998" y="2922478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29 de marzo 2023 (SE13)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0FFCD4-2CEC-70BF-0B75-20495FF7D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993057"/>
            <a:ext cx="9104238" cy="4503413"/>
          </a:xfrm>
          <a:prstGeom prst="rect">
            <a:avLst/>
          </a:prstGeom>
        </p:spPr>
      </p:pic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385471" y="180686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49177" y="1912821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29 de marzo 2023 (SE13)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A82C74-8B32-4C7B-AEB8-3F7CAEAA5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307768"/>
            <a:ext cx="6092895" cy="38305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75699F-7BCC-E263-F8C9-B65C0F447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330" y="5172121"/>
            <a:ext cx="2238655" cy="85282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3FF089E-BDD6-14F5-28AE-4DD88FAE2C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6404" y="1265009"/>
            <a:ext cx="5118857" cy="278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18805</TotalTime>
  <Words>658</Words>
  <Application>Microsoft Office PowerPoint</Application>
  <PresentationFormat>Panorámica</PresentationFormat>
  <Paragraphs>95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1946</cp:revision>
  <dcterms:created xsi:type="dcterms:W3CDTF">2022-02-06T20:00:10Z</dcterms:created>
  <dcterms:modified xsi:type="dcterms:W3CDTF">2023-03-30T14:31:47Z</dcterms:modified>
</cp:coreProperties>
</file>