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61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4.6420765555791963</c:v>
                </c:pt>
                <c:pt idx="1">
                  <c:v>3.2396533570907913</c:v>
                </c:pt>
                <c:pt idx="2">
                  <c:v>5.1069262687519954</c:v>
                </c:pt>
                <c:pt idx="3">
                  <c:v>5.8156718054324088</c:v>
                </c:pt>
                <c:pt idx="4">
                  <c:v>7.6753333972944446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4.9180327868852458E-2</c:v>
                </c:pt>
                <c:pt idx="4">
                  <c:v>4.1666666666666664E-2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6.5573770491803282E-2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3/22/2023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22/03/2023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22/03/2023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22/03/2023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22/03/2023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22/03/2023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923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21 DE MARZO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12E7D49-ECD3-9DBA-5A9D-4A7620892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15" y="1807632"/>
            <a:ext cx="5450457" cy="45496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4A85DE3-9393-644D-0AFC-1415D6F549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623" y="1735741"/>
            <a:ext cx="5536583" cy="462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486224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4591959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F7FD2260-229D-C804-6AC4-422749E92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891" y="2468502"/>
            <a:ext cx="56102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4257729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7743616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FA11F0D-2057-34E3-32BA-978E32DD8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42" y="1476185"/>
            <a:ext cx="6896270" cy="382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9E1D272-F72C-4945-2BD9-5B0679E30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733" y="1659762"/>
            <a:ext cx="9066533" cy="5035206"/>
          </a:xfrm>
          <a:prstGeom prst="rect">
            <a:avLst/>
          </a:prstGeom>
        </p:spPr>
      </p:pic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742AC1C-E028-8D20-240A-FB45FDC67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044" y="1341624"/>
            <a:ext cx="7339091" cy="454324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658635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2" y="0"/>
            <a:ext cx="12156275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BB48562-78D2-0009-026A-4482C916F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842" y="1326439"/>
            <a:ext cx="9972316" cy="520294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9C7217-0C3A-1769-B5C6-1B117D44C1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5238" y="2184186"/>
            <a:ext cx="3084852" cy="154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46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AF884FE-07B0-576A-2DBF-CE766FEF83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586" y="1376698"/>
            <a:ext cx="9563392" cy="498959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768328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6237323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A9C741F-6533-0D4D-E9D3-BD9664291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661" y="1237089"/>
            <a:ext cx="9894678" cy="516244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C57C301-F841-C049-B5AA-60F75D5C5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499" y="1591982"/>
            <a:ext cx="9463357" cy="493740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508059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51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508059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1728743" y="252780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553854" y="252780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0B8EDC7-A995-7732-551A-C023FA829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267" y="1443121"/>
            <a:ext cx="10844393" cy="5364181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0F165D11-8245-E06E-99E4-52E2D9177E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223" y="1768916"/>
            <a:ext cx="9249542" cy="45752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560161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0FFCD4-2CEC-70BF-0B75-20495FF7D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993057"/>
            <a:ext cx="9104238" cy="4503413"/>
          </a:xfrm>
          <a:prstGeom prst="rect">
            <a:avLst/>
          </a:prstGeom>
        </p:spPr>
      </p:pic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0B6BE9B-8191-21F3-87DA-28D0386F27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336" y="1307768"/>
            <a:ext cx="6420389" cy="403641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21 de marzo 2023 (SE12)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7AF8FEC-463B-BF99-30E8-C51871FC1A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1528" y="1350318"/>
            <a:ext cx="4978136" cy="271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18359</TotalTime>
  <Words>654</Words>
  <Application>Microsoft Office PowerPoint</Application>
  <PresentationFormat>Panorámica</PresentationFormat>
  <Paragraphs>93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1908</cp:revision>
  <dcterms:created xsi:type="dcterms:W3CDTF">2022-02-06T20:00:10Z</dcterms:created>
  <dcterms:modified xsi:type="dcterms:W3CDTF">2023-03-22T14:08:43Z</dcterms:modified>
</cp:coreProperties>
</file>