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72" d="100"/>
          <a:sy n="72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51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3.28813756020193</c:v>
                </c:pt>
                <c:pt idx="1">
                  <c:v>3.2396533570907913</c:v>
                </c:pt>
                <c:pt idx="2">
                  <c:v>3.8301947015639963</c:v>
                </c:pt>
                <c:pt idx="3">
                  <c:v>5.4343162772073343</c:v>
                </c:pt>
                <c:pt idx="4">
                  <c:v>6.0763056061914353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3.5087719298245612E-2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3.9215686274509803E-2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3/03/2023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3/03/2023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3/03/2023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923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02 DE MARZO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09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02 de marzo 2023 (SE09)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779161-A026-F56E-FFE9-B219B068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5" y="1807632"/>
            <a:ext cx="5051471" cy="43742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83CFEB-4BBC-688B-80FB-931A39788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828" y="1820079"/>
            <a:ext cx="4940762" cy="42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02 de marzo 2023 (SE09)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998857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02 de marzo 2023 (SE09)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02 de marzo 2023 (SE09)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803758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A6BCCAF8-E43E-21DF-ADC2-829CE579D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245" y="2470636"/>
            <a:ext cx="4666367" cy="14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02 de marzo 2023 (SE09)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665627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434788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CC636D5A-C43B-F844-68BA-EEC4AAA2C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90" y="1687969"/>
            <a:ext cx="7041270" cy="37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02 de marzo 2023 (SE09)</a:t>
            </a:r>
            <a:endParaRPr lang="es-PE" sz="2000" b="1" dirty="0"/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AFCE74-CD15-67E8-7520-BDD5EB638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691" y="1759401"/>
            <a:ext cx="9533333" cy="47142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A96F587-6EF0-1649-4265-2E07956B7631}"/>
              </a:ext>
            </a:extLst>
          </p:cNvPr>
          <p:cNvSpPr txBox="1"/>
          <p:nvPr/>
        </p:nvSpPr>
        <p:spPr>
          <a:xfrm rot="16200000">
            <a:off x="9755557" y="4506581"/>
            <a:ext cx="123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Probable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02 de marzo 2023 (SE09)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B40A52-309D-0F81-44A4-96CFB3610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50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969225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9" y="0"/>
            <a:ext cx="1215627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D0BC29-33C6-7BD1-9292-53FC648AD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76" y="1331946"/>
            <a:ext cx="10274128" cy="52551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02 de marzo 2023 (SE09)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D05236-B3E4-2A88-2D64-68904457A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656" y="2092799"/>
            <a:ext cx="36766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84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02 de marzo 2023 (SE09)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A1DB379-2CAE-3C2D-64C7-C85B2CE8D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34" y="1826420"/>
            <a:ext cx="9533333" cy="471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3293780" y="2273521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7635818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AE28EB-2C03-F9FD-72E9-CDA0DA2BE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86" y="1154083"/>
            <a:ext cx="10509020" cy="53753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02 de marzo 2023 (SE09)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02 de marzo 2023 (SE09)</a:t>
            </a:r>
            <a:endParaRPr lang="es-PE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DA07800-178A-7EB8-120B-AA1948D55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19" y="1741481"/>
            <a:ext cx="9533333" cy="47142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3165355" y="1950700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772241" y="1950700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02 de marzo 2023 (SE09)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02 de marzo 2023 (SE09)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635C541-2C61-2537-9DF0-FD7907F79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67" y="1771354"/>
            <a:ext cx="9533333" cy="471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2901123" y="2923949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6698998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09018F-E48D-BC33-B275-8C6FAB905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35" y="1841465"/>
            <a:ext cx="8452847" cy="45841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02 de marzo 2023 (SE09)</a:t>
            </a:r>
            <a:endParaRPr lang="es-PE" sz="2000" b="1" dirty="0"/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02 de marzo 2023 (SE09)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A2EF52E-4808-9D8A-0182-59F3EC2B4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10" y="1252075"/>
            <a:ext cx="6521696" cy="41001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9EB76A-3F13-5B0D-AB7C-40B10807C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936" y="4969889"/>
            <a:ext cx="2100305" cy="8001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C84D8A3-A636-ED94-EAD2-04D8791F6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248" y="1150576"/>
            <a:ext cx="4790052" cy="26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18224</TotalTime>
  <Words>655</Words>
  <Application>Microsoft Office PowerPoint</Application>
  <PresentationFormat>Panorámica</PresentationFormat>
  <Paragraphs>94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1862</cp:revision>
  <dcterms:created xsi:type="dcterms:W3CDTF">2022-02-06T20:00:10Z</dcterms:created>
  <dcterms:modified xsi:type="dcterms:W3CDTF">2023-03-03T13:22:37Z</dcterms:modified>
</cp:coreProperties>
</file>