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59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4.4486566990967296</c:v>
                </c:pt>
                <c:pt idx="1">
                  <c:v>3.2396533570907913</c:v>
                </c:pt>
                <c:pt idx="2">
                  <c:v>4.8941376742206621</c:v>
                </c:pt>
                <c:pt idx="3">
                  <c:v>5.7203329233761409</c:v>
                </c:pt>
                <c:pt idx="4">
                  <c:v>7.3555278390738428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0.05</c:v>
                </c:pt>
                <c:pt idx="4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6.7796610169491525E-2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923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20 DE MARZO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12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</a:t>
            </a:r>
            <a:r>
              <a:rPr lang="es-PE" sz="2000" b="1" dirty="0"/>
              <a:t>20 de marzo 2023 (SE12)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12E7D49-ECD3-9DBA-5A9D-4A7620892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15" y="1807632"/>
            <a:ext cx="5450457" cy="45496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4A85DE3-9393-644D-0AFC-1415D6F54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23" y="1735741"/>
            <a:ext cx="5536583" cy="462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</a:t>
            </a:r>
            <a:r>
              <a:rPr lang="es-PE" sz="2000" b="1" dirty="0"/>
              <a:t>20 de marzo 2023 (SE12)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450350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</a:t>
            </a:r>
            <a:r>
              <a:rPr lang="es-PE" sz="2000" b="1" dirty="0"/>
              <a:t>20 de marzo 2023 (SE12)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</a:t>
            </a:r>
            <a:r>
              <a:rPr lang="es-PE" sz="2000" b="1" dirty="0"/>
              <a:t>20 de marzo 2023 (SE12)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467496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1A00C1A1-265D-400B-30CC-76C8C6DB3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517" y="2442623"/>
            <a:ext cx="56102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</a:t>
            </a:r>
            <a:r>
              <a:rPr lang="es-PE" sz="2000" b="1" dirty="0"/>
              <a:t>20 de marzo 2023 (SE12)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584900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743616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FA11F0D-2057-34E3-32BA-978E32DD8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42" y="1476185"/>
            <a:ext cx="6896270" cy="382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</a:t>
            </a:r>
            <a:r>
              <a:rPr lang="es-PE" sz="2000" b="1" dirty="0"/>
              <a:t>20 de marzo 2023 (SE12)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E1D272-F72C-4945-2BD9-5B0679E30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33" y="1659762"/>
            <a:ext cx="9066533" cy="5035206"/>
          </a:xfrm>
          <a:prstGeom prst="rect">
            <a:avLst/>
          </a:prstGeom>
        </p:spPr>
      </p:pic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</a:t>
            </a:r>
            <a:r>
              <a:rPr lang="es-PE" sz="2000" b="1" dirty="0"/>
              <a:t>20 de marzo 2023 (SE12)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5873D7C-D117-C15D-A557-B15971CC7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0" y="1303346"/>
            <a:ext cx="7400925" cy="4581525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061113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2" y="0"/>
            <a:ext cx="12156275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B627685-F79B-3F7B-5460-4CBD05223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73" y="1217308"/>
            <a:ext cx="10310253" cy="545149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</a:t>
            </a:r>
            <a:r>
              <a:rPr lang="es-PE" sz="2000" b="1" dirty="0"/>
              <a:t>20 de marzo 2023 (SE12)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8290A7-309B-F251-4B6D-F41CCAB39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149553"/>
            <a:ext cx="3231246" cy="161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46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C1E4DA6-6FD0-26F3-D2B7-CE98C53DE3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806" y="1482839"/>
            <a:ext cx="9225523" cy="487794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</a:t>
            </a:r>
            <a:r>
              <a:rPr lang="es-PE" sz="2000" b="1" dirty="0"/>
              <a:t>20 de marzo 2023 (SE12)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1768328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6237323" y="229056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</a:t>
            </a:r>
            <a:r>
              <a:rPr lang="es-PE" sz="2000" b="1" dirty="0"/>
              <a:t>20 de marzo 2023 (SE12)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41F1670-A4B5-AB3F-D03A-E172B48CC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92" y="1210045"/>
            <a:ext cx="10684249" cy="538405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</a:t>
            </a:r>
            <a:r>
              <a:rPr lang="es-PE" sz="2000" b="1" dirty="0"/>
              <a:t>20 de marzo 2023 (SE12)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1B0FCE-B80F-0D0C-AA3D-EF628EDAB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84" y="1637293"/>
            <a:ext cx="9635378" cy="48555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508059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51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508059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1728743" y="252780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6553854" y="2527807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B8EDC7-A995-7732-551A-C023FA829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67" y="1443121"/>
            <a:ext cx="10844393" cy="5364181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</a:t>
            </a:r>
            <a:r>
              <a:rPr lang="es-PE" sz="2000" b="1" dirty="0"/>
              <a:t>20 de marzo 2023 (SE12)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</a:t>
            </a:r>
            <a:r>
              <a:rPr lang="es-PE" sz="2000" b="1" dirty="0"/>
              <a:t>20 de marzo 2023 (SE12)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0F165D11-8245-E06E-99E4-52E2D9177E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223" y="1768916"/>
            <a:ext cx="9249542" cy="4575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1560161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6698998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</a:t>
            </a:r>
            <a:r>
              <a:rPr lang="es-PE" sz="2000" b="1" dirty="0"/>
              <a:t>20 de marzo 2023 (SE12)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0FFCD4-2CEC-70BF-0B75-20495FF7D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993057"/>
            <a:ext cx="9104238" cy="4503413"/>
          </a:xfrm>
          <a:prstGeom prst="rect">
            <a:avLst/>
          </a:prstGeom>
        </p:spPr>
      </p:pic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al </a:t>
            </a:r>
            <a:r>
              <a:rPr lang="es-PE" sz="2000" b="1" dirty="0"/>
              <a:t>20 de marzo 2023 (SE12)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E27185-AED9-517D-F78F-BF22FC59A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00" y="1370877"/>
            <a:ext cx="6580077" cy="41368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75699F-7BCC-E263-F8C9-B65C0F447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330" y="5172121"/>
            <a:ext cx="2238655" cy="8528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0CFEE49-E99B-22DA-1CBC-2AA46FD917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3399" y="1201282"/>
            <a:ext cx="5218701" cy="284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18334</TotalTime>
  <Words>654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1902</cp:revision>
  <dcterms:created xsi:type="dcterms:W3CDTF">2022-02-06T20:00:10Z</dcterms:created>
  <dcterms:modified xsi:type="dcterms:W3CDTF">2023-03-21T13:54:15Z</dcterms:modified>
</cp:coreProperties>
</file>