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66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5.2223361250265947</c:v>
                </c:pt>
                <c:pt idx="1">
                  <c:v>3.6446100267271402</c:v>
                </c:pt>
                <c:pt idx="2">
                  <c:v>5.3197148632833278</c:v>
                </c:pt>
                <c:pt idx="3">
                  <c:v>6.1016884516012171</c:v>
                </c:pt>
                <c:pt idx="4">
                  <c:v>8.3149445137356484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4.6875E-2</c:v>
                </c:pt>
                <c:pt idx="4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6.0606060606060608E-2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92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26 DE MARZO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2E7D49-ECD3-9DBA-5A9D-4A762089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15" y="1807632"/>
            <a:ext cx="5450457" cy="45496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A85DE3-9393-644D-0AFC-1415D6F5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23" y="1735741"/>
            <a:ext cx="5536583" cy="46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756035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733534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15F55BE-E775-27B3-AC8D-B60CC9043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345" y="2432652"/>
            <a:ext cx="4853978" cy="155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90266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885389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FA11F0D-2057-34E3-32BA-978E32DD8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42" y="1476185"/>
            <a:ext cx="6896270" cy="38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E1D272-F72C-4945-2BD9-5B0679E3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33" y="1659762"/>
            <a:ext cx="9066533" cy="5035206"/>
          </a:xfrm>
          <a:prstGeom prst="rect">
            <a:avLst/>
          </a:prstGeom>
        </p:spPr>
      </p:pic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275872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8BFFB55-DFD0-4B1D-3878-3DF620F9B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17" y="1395849"/>
            <a:ext cx="7107618" cy="43999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3" y="0"/>
            <a:ext cx="12156273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DAD9BC-724E-7119-C7B8-359E98CC4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192160"/>
            <a:ext cx="10748513" cy="56151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868623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512DB1-52F7-D0D9-99F3-D0E453D1D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655" y="2216462"/>
            <a:ext cx="3289540" cy="16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32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382F15-39FD-4338-2FD3-77BFA059E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95" y="1467086"/>
            <a:ext cx="9721970" cy="50788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1112728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6237323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E2FA0A5-2FD1-B355-32E3-236F7CC1C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69" y="1353852"/>
            <a:ext cx="9907012" cy="51755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5C3F77-B51D-6A44-A5FB-734BE8E70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18" y="1458142"/>
            <a:ext cx="9707382" cy="507124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37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969619" y="252780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553854" y="252780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1FF0CA3-09FD-1585-DF6A-1BD4A214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70" y="1270405"/>
            <a:ext cx="10731260" cy="53983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BFAE627-5F53-6ABE-F324-79D0780EE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17" y="1620533"/>
            <a:ext cx="9558061" cy="4808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560161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0FFCD4-2CEC-70BF-0B75-20495FF7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993057"/>
            <a:ext cx="9104238" cy="4503413"/>
          </a:xfrm>
          <a:prstGeom prst="rect">
            <a:avLst/>
          </a:prstGeom>
        </p:spPr>
      </p:pic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385471" y="180686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49177" y="1912821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1AD90D-E6F5-B1B5-2575-88D62C4EA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38" y="1270375"/>
            <a:ext cx="6498200" cy="40853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26 de marzo 2023 (SE13)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8E555B-173A-C973-7538-7B829D81F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9757" y="1270375"/>
            <a:ext cx="5163809" cy="28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18462</TotalTime>
  <Words>657</Words>
  <Application>Microsoft Office PowerPoint</Application>
  <PresentationFormat>Panorámica</PresentationFormat>
  <Paragraphs>94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1934</cp:revision>
  <dcterms:created xsi:type="dcterms:W3CDTF">2022-02-06T20:00:10Z</dcterms:created>
  <dcterms:modified xsi:type="dcterms:W3CDTF">2023-03-27T16:52:50Z</dcterms:modified>
</cp:coreProperties>
</file>