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3.4815574166843968</c:v>
                </c:pt>
                <c:pt idx="1">
                  <c:v>3.2396533570907913</c:v>
                </c:pt>
                <c:pt idx="2">
                  <c:v>4.4685604851579956</c:v>
                </c:pt>
                <c:pt idx="3">
                  <c:v>5.5296551592636023</c:v>
                </c:pt>
                <c:pt idx="4">
                  <c:v>6.3961111644120381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3.4482758620689655E-2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3.7735849056603772E-2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13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68147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588781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5C774BC-E4A7-0CA3-D2D9-70306F48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96" y="2369861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66661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3478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C636D5A-C43B-F844-68BA-EEC4AAA2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0" y="1687969"/>
            <a:ext cx="7041270" cy="3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9FA499-4FA9-A90C-6181-5BA8643A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39" y="1394790"/>
            <a:ext cx="9649676" cy="50671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96F587-6EF0-1649-4265-2E07956B7631}"/>
              </a:ext>
            </a:extLst>
          </p:cNvPr>
          <p:cNvSpPr txBox="1"/>
          <p:nvPr/>
        </p:nvSpPr>
        <p:spPr>
          <a:xfrm rot="16200000">
            <a:off x="8430333" y="4453573"/>
            <a:ext cx="123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Probable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235B37-15C1-2883-AB0F-0AC230BC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" y="1171612"/>
            <a:ext cx="7400925" cy="45815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21442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4CE6F8-0040-59B4-0386-D5664DF7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8" y="1343283"/>
            <a:ext cx="10298878" cy="54080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A8D712-912F-39B4-62B5-290E3D6F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335" y="2098468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AD98F9-CB66-B1E0-C05D-BE3007609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79" y="1853737"/>
            <a:ext cx="9387978" cy="49297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270353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978945-C6B9-E0E8-8C81-487F873F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1" y="1117199"/>
            <a:ext cx="10836039" cy="56901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28BBC7-0981-A05E-4CD5-088DC689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4" y="1566295"/>
            <a:ext cx="9460492" cy="49677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237702" y="1950700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72241" y="1950700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0D44DE-BC31-298D-025F-A29021BC9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43" y="1847877"/>
            <a:ext cx="8723809" cy="458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901123" y="2923949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B837B6-9465-4A5E-1375-BB4ACFBA3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1" y="1302781"/>
            <a:ext cx="6887162" cy="415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13 de marzo 2023 (SE11)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6199B6-CD0E-012D-C894-1BA44CDAC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985" y="1114032"/>
            <a:ext cx="5056825" cy="27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18264</TotalTime>
  <Words>655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1875</cp:revision>
  <dcterms:created xsi:type="dcterms:W3CDTF">2022-02-06T20:00:10Z</dcterms:created>
  <dcterms:modified xsi:type="dcterms:W3CDTF">2023-03-14T15:57:30Z</dcterms:modified>
</cp:coreProperties>
</file>