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113</c:v>
                </c:pt>
                <c:pt idx="1">
                  <c:v>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9.4775729676408584</c:v>
                </c:pt>
                <c:pt idx="1">
                  <c:v>5.6693933749088847</c:v>
                </c:pt>
                <c:pt idx="2">
                  <c:v>9.1499095648473237</c:v>
                </c:pt>
                <c:pt idx="3">
                  <c:v>10.010582615908245</c:v>
                </c:pt>
                <c:pt idx="4">
                  <c:v>13.112027887044677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2.8571428571428571E-2</c:v>
                </c:pt>
                <c:pt idx="4">
                  <c:v>4.878048780487805E-2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4.4247787610619468E-2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02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18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6AB97FB-3A9B-0688-8D79-5671238BF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427" y="1826693"/>
            <a:ext cx="5087792" cy="434936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ACE6737-3021-C949-A93E-79AF6F7AD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6840" y="1826693"/>
            <a:ext cx="4953569" cy="423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00496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1022080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40D669E6-E3D0-FF32-53FC-DEF4C5841B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589" y="2293441"/>
            <a:ext cx="5349674" cy="171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8049141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209721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9D154C9-74C5-2AD7-5AF9-ADD87CA0F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726" y="1740169"/>
            <a:ext cx="9388548" cy="46043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1172649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5639" y="5370761"/>
            <a:ext cx="2112240" cy="80466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302CB8E-AB54-D877-D36B-AEFB7C7D05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572" y="1229600"/>
            <a:ext cx="6597116" cy="408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9" y="0"/>
            <a:ext cx="12156259" cy="685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8" y="23091"/>
            <a:ext cx="11378561" cy="681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86070A-BFC4-2232-DA9F-1CA4D37CE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921" y="1220910"/>
            <a:ext cx="9814158" cy="544789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281179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978D353-D57A-D9A9-C0B4-D6C6A32CA1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4416" y="2159477"/>
            <a:ext cx="3264696" cy="16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3986779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3986779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DEC58C3-6AAB-2E42-1AEF-13C48C528C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647" y="1272422"/>
            <a:ext cx="9470209" cy="525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D6E7655-B771-BF4A-4040-08802D25A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579" y="1297375"/>
            <a:ext cx="9512154" cy="528024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DB278D4-C9F8-9313-76AB-30E000AE7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362" y="1640020"/>
            <a:ext cx="9059149" cy="502878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3735" y="426252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3735" y="426252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6FF3029-7A02-EDA8-BD98-A5A7FEB31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238880"/>
            <a:ext cx="9781786" cy="542992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50059AA-7825-147C-285D-8FDDFBE48C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514" y="1691245"/>
            <a:ext cx="8966870" cy="4977557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040565" y="4650441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0565" y="4650441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</a:t>
            </a:r>
            <a:r>
              <a:rPr lang="es-ES" sz="2000" b="1" dirty="0"/>
              <a:t>02 de mayo 2023 (SE18)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E9B2E27-17C6-22FF-18EB-0DE812E88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94" y="1444659"/>
            <a:ext cx="5197592" cy="283231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7843BFB-ED29-F058-035A-844C27F4C3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2791" y="5339425"/>
            <a:ext cx="2183803" cy="83192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E0E0F99-8ED0-2157-50D8-6F397E3562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814" y="1389074"/>
            <a:ext cx="6282043" cy="394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19592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2051</cp:revision>
  <dcterms:created xsi:type="dcterms:W3CDTF">2022-02-06T20:00:10Z</dcterms:created>
  <dcterms:modified xsi:type="dcterms:W3CDTF">2023-05-03T20:47:24Z</dcterms:modified>
</cp:coreProperties>
</file>