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124</c:v>
                </c:pt>
                <c:pt idx="1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9.6709928241233243</c:v>
                </c:pt>
                <c:pt idx="1">
                  <c:v>5.6693933749088847</c:v>
                </c:pt>
                <c:pt idx="2">
                  <c:v>10.001063942972657</c:v>
                </c:pt>
                <c:pt idx="3">
                  <c:v>11.249988082639742</c:v>
                </c:pt>
                <c:pt idx="4">
                  <c:v>14.071444561706484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2.5423728813559324E-2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4.0322580645161289E-2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10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19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FBB54E-9EFF-71E9-49CE-35EBCF7C7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06" y="1807632"/>
            <a:ext cx="5550070" cy="44602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D24B4F-8905-8CD9-D39E-A9B816C33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07632"/>
            <a:ext cx="5686906" cy="45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8538345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51447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49C16E7F-06DF-1719-F38A-EC9ABF22C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259" y="2369496"/>
            <a:ext cx="4975064" cy="159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10887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13DB3F3-5736-2EAF-948D-EF9B95F76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19" y="1715570"/>
            <a:ext cx="8877912" cy="470544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E2E823-E9ED-0DC7-B851-3C76C6B2B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81" y="1411870"/>
            <a:ext cx="6629464" cy="410395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168726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639" y="5370761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1" y="0"/>
            <a:ext cx="12156255" cy="685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0" y="23091"/>
            <a:ext cx="11378557" cy="681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6F1E920-9668-8897-B115-139DBA183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59" y="1404654"/>
            <a:ext cx="9906219" cy="512473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DE55F50-B640-10D2-0AAB-E33AD1191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153" y="2224428"/>
            <a:ext cx="3306180" cy="165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A3DFBB-82C7-8022-5D41-6AA0768F8B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331" y="1667353"/>
            <a:ext cx="9184765" cy="47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3CB292B-0529-AB4F-34E7-6F95F2EF8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992" y="1131245"/>
            <a:ext cx="10434725" cy="539814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C8997107-8418-52D2-D5BE-292506310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398" y="1518923"/>
            <a:ext cx="9662938" cy="499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6FF3029-7A02-EDA8-BD98-A5A7FEB3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38880"/>
            <a:ext cx="9781786" cy="542992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0B08AAD-D9FB-3306-7E5C-08276D841D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234" y="1807632"/>
            <a:ext cx="9256413" cy="47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mayo 2023 (SE19)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20BF49-5448-7BD9-B094-904D195BB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34811"/>
            <a:ext cx="6170031" cy="387901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A08B1BB-481A-631C-D224-43844D0BA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227" y="5114742"/>
            <a:ext cx="2288018" cy="87162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A77CB23-95A6-9BF8-5F4A-ED5823570F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2246" y="1340684"/>
            <a:ext cx="4894152" cy="26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19702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2072</cp:revision>
  <dcterms:created xsi:type="dcterms:W3CDTF">2022-02-06T20:00:10Z</dcterms:created>
  <dcterms:modified xsi:type="dcterms:W3CDTF">2023-05-11T14:12:38Z</dcterms:modified>
</cp:coreProperties>
</file>