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124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9.6709928241233243</c:v>
                </c:pt>
                <c:pt idx="1">
                  <c:v>5.6693933749088847</c:v>
                </c:pt>
                <c:pt idx="2">
                  <c:v>10.001063942972657</c:v>
                </c:pt>
                <c:pt idx="3">
                  <c:v>11.249988082639742</c:v>
                </c:pt>
                <c:pt idx="4">
                  <c:v>14.071444561706484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2.5423728813559324E-2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4.0322580645161289E-2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10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53834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51447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9C16E7F-06DF-1719-F38A-EC9ABF22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259" y="2369496"/>
            <a:ext cx="4975064" cy="15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10887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3DB3F3-5736-2EAF-948D-EF9B95F7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19" y="1715570"/>
            <a:ext cx="8877912" cy="47054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E2E823-E9ED-0DC7-B851-3C76C6B2B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81" y="1411870"/>
            <a:ext cx="6629464" cy="4103954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68726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1" y="0"/>
            <a:ext cx="12156255" cy="68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0" y="23091"/>
            <a:ext cx="11378557" cy="68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F1E920-9668-8897-B115-139DBA18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59" y="1404654"/>
            <a:ext cx="9906219" cy="51247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E55F50-B640-10D2-0AAB-E33AD1191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153" y="2224428"/>
            <a:ext cx="3306180" cy="16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A3DFBB-82C7-8022-5D41-6AA0768F8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331" y="1667353"/>
            <a:ext cx="9184765" cy="47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CB292B-0529-AB4F-34E7-6F95F2EF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" y="1131245"/>
            <a:ext cx="10434725" cy="539814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8997107-8418-52D2-D5BE-292506310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98" y="1518923"/>
            <a:ext cx="9662938" cy="49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B08AAD-D9FB-3306-7E5C-08276D841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34" y="1807632"/>
            <a:ext cx="9256413" cy="4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10 de mayo 2023 (SE19)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20BF49-5448-7BD9-B094-904D195BB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34811"/>
            <a:ext cx="6170031" cy="38790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A08B1BB-481A-631C-D224-43844D0BA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227" y="5114742"/>
            <a:ext cx="2288018" cy="8716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77CB23-95A6-9BF8-5F4A-ED5823570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46" y="1340684"/>
            <a:ext cx="4894152" cy="2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2072</cp:revision>
  <dcterms:created xsi:type="dcterms:W3CDTF">2022-02-06T20:00:10Z</dcterms:created>
  <dcterms:modified xsi:type="dcterms:W3CDTF">2023-05-11T14:12:38Z</dcterms:modified>
</cp:coreProperties>
</file>