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130</c:v>
                </c:pt>
                <c:pt idx="1">
                  <c:v>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11.411771532465524</c:v>
                </c:pt>
                <c:pt idx="1">
                  <c:v>5.6693933749088847</c:v>
                </c:pt>
                <c:pt idx="2">
                  <c:v>10.85221832109799</c:v>
                </c:pt>
                <c:pt idx="3">
                  <c:v>11.726682492921089</c:v>
                </c:pt>
                <c:pt idx="4">
                  <c:v>14.711055678147686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2.4390243902439025E-2</c:v>
                </c:pt>
                <c:pt idx="4">
                  <c:v>6.5217391304347824E-2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4.6153846153846156E-2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24/05/2023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23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21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652082A-ACF6-E730-D53C-9B84471FD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12" y="1879646"/>
            <a:ext cx="5442201" cy="44982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0309870-8C47-B906-C86E-ECE4EAEEA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32898"/>
            <a:ext cx="5498759" cy="454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462316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6100732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272188EF-F844-0FD3-2936-33ACE711B3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0888" y="2411442"/>
            <a:ext cx="5007703" cy="160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55790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654946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FABD146-BED5-45F7-B496-C5ACE6AA8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278" y="1554754"/>
            <a:ext cx="8449069" cy="490716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677425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EFFD8394-1545-E63D-15C5-847F213972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553" y="1253722"/>
            <a:ext cx="6783195" cy="419912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3" y="0"/>
            <a:ext cx="12156250" cy="68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22" y="23091"/>
            <a:ext cx="11378552" cy="681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DD8B8CD-4AAD-D015-E0FA-01567D5C4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8115" y="1199554"/>
            <a:ext cx="9495770" cy="532983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4D3403E-91F1-DC4B-EE7E-B4D586C634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0306" y="2285225"/>
            <a:ext cx="36766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DF43065-BB3E-A100-84F0-B8BD1C1D64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8117" y="1694920"/>
            <a:ext cx="8472313" cy="475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979E186-0F38-3E75-1AB2-797187145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694" y="1375910"/>
            <a:ext cx="9504159" cy="50533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D8C877D7-5B6C-7CE7-394F-7FC9825B7F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904" y="1567709"/>
            <a:ext cx="9143432" cy="486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30D081A-15C8-9A07-00CA-316C94A6D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747" y="1315458"/>
            <a:ext cx="9806163" cy="521392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CD8A3A3-3E46-02B3-C40B-39A62710D5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913" y="1765687"/>
            <a:ext cx="8950486" cy="475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mayo 2023 (SE21)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5EFEC57-890A-4CDD-06F6-95894B1FB4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5750" y="1279267"/>
            <a:ext cx="5119303" cy="278964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C647AEA-4F0D-58BE-0024-3F246E2880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370" y="1273105"/>
            <a:ext cx="6334657" cy="39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20283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2120</cp:revision>
  <dcterms:created xsi:type="dcterms:W3CDTF">2022-02-06T20:00:10Z</dcterms:created>
  <dcterms:modified xsi:type="dcterms:W3CDTF">2023-05-24T20:54:54Z</dcterms:modified>
</cp:coreProperties>
</file>