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141</c:v>
                </c:pt>
                <c:pt idx="1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11.411771532465524</c:v>
                </c:pt>
                <c:pt idx="1">
                  <c:v>6.0743500445452341</c:v>
                </c:pt>
                <c:pt idx="2">
                  <c:v>12.128949888285987</c:v>
                </c:pt>
                <c:pt idx="3">
                  <c:v>12.58473243142751</c:v>
                </c:pt>
                <c:pt idx="4">
                  <c:v>15.030861236368288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2.2727272727272728E-2</c:v>
                </c:pt>
                <c:pt idx="4">
                  <c:v>6.3829787234042548E-2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4.2553191489361701E-2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30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</a:t>
            </a:r>
            <a:r>
              <a:rPr lang="es-ES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Epidemiológica 22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6BF9E6-4390-F7AD-A42F-25A1B5053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24" y="1832898"/>
            <a:ext cx="5526674" cy="44507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6092245-8BEA-5665-0F80-57DEAFBB3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617" y="1832898"/>
            <a:ext cx="5299482" cy="42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99762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319981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EFEAD280-F938-871B-8F03-4BE110398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472" y="2385720"/>
            <a:ext cx="4646733" cy="14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919207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79961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AC2977-8F86-871B-D0B5-410AB417B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85" y="1740169"/>
            <a:ext cx="8912429" cy="475035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31341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8761C28-3E82-88F3-11AA-7CBDA6A62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88" y="1253723"/>
            <a:ext cx="6819877" cy="42218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2" y="0"/>
            <a:ext cx="1215629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3" y="-4936"/>
            <a:ext cx="11757313" cy="68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38EAAA-F435-9520-12FE-5ED652D1A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14" y="1221494"/>
            <a:ext cx="9717772" cy="530789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2611E5-B412-EB03-28B5-0E240DBAD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025" y="2214320"/>
            <a:ext cx="2909320" cy="145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0F5B35-244F-DD64-B207-AF4F2B53E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667" y="1550216"/>
            <a:ext cx="8971152" cy="49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28F929E-1D77-5455-C261-04D06C0F2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75" y="1216912"/>
            <a:ext cx="9726161" cy="531247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8FC4BE96-FE24-87E8-393A-9A8013BE7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85" y="1707509"/>
            <a:ext cx="8660759" cy="47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0D081A-15C8-9A07-00CA-316C94A6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7" y="1315458"/>
            <a:ext cx="9806163" cy="52139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06FBC1-08A5-C6BF-36C6-A8DC0D8C7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432" y="1730774"/>
            <a:ext cx="8836928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30 de mayo 2023 (SE22)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94E2A4-6A57-075F-10E8-F14235B83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95" y="1462783"/>
            <a:ext cx="5696706" cy="35814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A10B99-4436-DFB9-DE2E-399D492B1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807" y="1307532"/>
            <a:ext cx="4835292" cy="26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20534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2153</cp:revision>
  <dcterms:created xsi:type="dcterms:W3CDTF">2022-02-06T20:00:10Z</dcterms:created>
  <dcterms:modified xsi:type="dcterms:W3CDTF">2023-05-31T17:34:14Z</dcterms:modified>
</cp:coreProperties>
</file>