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137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6.0743500445452341</c:v>
                </c:pt>
                <c:pt idx="2">
                  <c:v>11.703372699223321</c:v>
                </c:pt>
                <c:pt idx="3">
                  <c:v>12.203376903202434</c:v>
                </c:pt>
                <c:pt idx="4">
                  <c:v>15.030861236368288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2.34375E-2</c:v>
                </c:pt>
                <c:pt idx="4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4.3795620437956206E-2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29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2082A-ACF6-E730-D53C-9B8447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2" y="1879646"/>
            <a:ext cx="5442201" cy="4498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09870-8C47-B906-C86E-ECE4EAEE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2898"/>
            <a:ext cx="5498759" cy="45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5719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9097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150FA0-73F3-08D2-6EF5-6ED3EE4A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356" y="2308123"/>
            <a:ext cx="5057793" cy="16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1023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996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C2977-8F86-871B-D0B5-410AB4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5" y="1740169"/>
            <a:ext cx="8912429" cy="47503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237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3FEC4A-33A9-2E05-D9A6-FDEB6511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2" y="1375580"/>
            <a:ext cx="6237970" cy="38616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3" y="23091"/>
            <a:ext cx="11378549" cy="68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10D90B-204E-9F91-3F4C-FA185617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81" y="1242146"/>
            <a:ext cx="9667438" cy="5280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98EEDD-B4E6-907C-40DA-42CF5A7A2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30430"/>
            <a:ext cx="3306010" cy="16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F99DD7-562A-B1E6-9633-85C6CAB78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388" y="1678213"/>
            <a:ext cx="9055042" cy="4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2DBBEB-80B6-F6C1-99E8-0EA66E56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19" y="1290226"/>
            <a:ext cx="9591937" cy="52391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5A45E01-C5DA-363F-B4EF-61548A5F7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876" y="1603069"/>
            <a:ext cx="8820150" cy="4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FBC1-08A5-C6BF-36C6-A8DC0D8C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32" y="1730774"/>
            <a:ext cx="883692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BC5463-ABF4-09A6-C0F6-ED67D6CC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8" y="1307532"/>
            <a:ext cx="6334657" cy="39825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29 de mayo 2023 (SE22)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C82A69-CC38-340B-37C5-041469ECC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149" y="1412693"/>
            <a:ext cx="4999356" cy="27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20437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2149</cp:revision>
  <dcterms:created xsi:type="dcterms:W3CDTF">2022-02-06T20:00:10Z</dcterms:created>
  <dcterms:modified xsi:type="dcterms:W3CDTF">2023-05-30T14:07:43Z</dcterms:modified>
</cp:coreProperties>
</file>