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113</c:v>
                </c:pt>
                <c:pt idx="1">
                  <c:v>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9.4775729676408584</c:v>
                </c:pt>
                <c:pt idx="1">
                  <c:v>5.6693933749088847</c:v>
                </c:pt>
                <c:pt idx="2">
                  <c:v>9.3626981593786578</c:v>
                </c:pt>
                <c:pt idx="3">
                  <c:v>10.105921497964516</c:v>
                </c:pt>
                <c:pt idx="4">
                  <c:v>13.112027887044677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2.8301886792452831E-2</c:v>
                </c:pt>
                <c:pt idx="4">
                  <c:v>4.878048780487805E-2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4.4247787610619468E-2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4/05/2023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4/05/2023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4/05/2023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4/05/2023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4/05/2023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5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650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03 DE MAYO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18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03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6AB97FB-3A9B-0688-8D79-5671238BF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427" y="1826693"/>
            <a:ext cx="5087792" cy="434936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ACE6737-3021-C949-A93E-79AF6F7AD9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6840" y="1826693"/>
            <a:ext cx="4953569" cy="423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03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9498311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03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03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98263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87EE3A5F-38A7-69E5-05CC-0D57AF2A3F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0859" y="2383818"/>
            <a:ext cx="5091349" cy="163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03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9072032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2097214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4DC38D74-21A9-C9DC-58C4-56A2C1B1D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302792"/>
            <a:ext cx="6756026" cy="392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9D154C9-74C5-2AD7-5AF9-ADD87CA0F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726" y="1740169"/>
            <a:ext cx="9388548" cy="460437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03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7302761" y="235731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03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8326788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5639" y="5370761"/>
            <a:ext cx="2112240" cy="80466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302CB8E-AB54-D877-D36B-AEFB7C7D05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572" y="1229600"/>
            <a:ext cx="6597116" cy="408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9" y="0"/>
            <a:ext cx="12156259" cy="685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18" y="23091"/>
            <a:ext cx="11378561" cy="681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DE33D08-972D-D866-E3C4-DD36A107F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483" y="1248145"/>
            <a:ext cx="10285034" cy="518111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03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9281179" y="1629875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AFF682E-EFA2-2BBA-D1CF-CEF43739CE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0624" y="2280819"/>
            <a:ext cx="3223346" cy="1611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78245" y="3911278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8245" y="3911278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03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C91B996-0835-F2CE-2E96-B3CE698D4E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0165" y="1674877"/>
            <a:ext cx="9479691" cy="477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ACD22CA-BEBB-B383-2415-D5389E42E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147" y="1438369"/>
            <a:ext cx="10499705" cy="5289259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03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9316532" y="1629875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03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91503" y="422896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10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503" y="4228965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110484AE-F061-E16C-48CD-B119B755F0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8841" y="1898946"/>
            <a:ext cx="8993130" cy="453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6FF3029-7A02-EDA8-BD98-A5A7FEB31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238880"/>
            <a:ext cx="9781786" cy="542992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03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03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50059AA-7825-147C-285D-8FDDFBE48C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514" y="1691245"/>
            <a:ext cx="8966870" cy="4977557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040565" y="4650441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0565" y="4650441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03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03 de mayo</a:t>
            </a:r>
            <a:r>
              <a:rPr lang="es-ES" sz="2000" b="1" dirty="0"/>
              <a:t> 2023 (SE18)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7843BFB-ED29-F058-035A-844C27F4C3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2791" y="5339425"/>
            <a:ext cx="2183803" cy="83192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E0E0F99-8ED0-2157-50D8-6F397E3562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814" y="1389074"/>
            <a:ext cx="6282043" cy="394943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1FA6DD4-1AAA-28E9-4DB3-46EBAB8996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7197" y="1331405"/>
            <a:ext cx="5023154" cy="2737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19617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2055</cp:revision>
  <dcterms:created xsi:type="dcterms:W3CDTF">2022-02-06T20:00:10Z</dcterms:created>
  <dcterms:modified xsi:type="dcterms:W3CDTF">2023-05-04T13:46:58Z</dcterms:modified>
</cp:coreProperties>
</file>