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  <p:sldId id="277" r:id="rId1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14" d="100"/>
          <a:sy n="114" d="100"/>
        </p:scale>
        <p:origin x="3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113</c:v>
                </c:pt>
                <c:pt idx="1">
                  <c:v>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183.76326460184626</c:v>
                </c:pt>
                <c:pt idx="1">
                  <c:v>294.03806259583297</c:v>
                </c:pt>
                <c:pt idx="2">
                  <c:v>225.72130699918085</c:v>
                </c:pt>
                <c:pt idx="3">
                  <c:v>358.02704246810134</c:v>
                </c:pt>
                <c:pt idx="4">
                  <c:v>532.43270090394356</c:v>
                </c:pt>
                <c:pt idx="5">
                  <c:v>705.31301482701815</c:v>
                </c:pt>
                <c:pt idx="6">
                  <c:v>594.9792449100612</c:v>
                </c:pt>
                <c:pt idx="7">
                  <c:v>527.80930760499427</c:v>
                </c:pt>
                <c:pt idx="8">
                  <c:v>427.59551319895422</c:v>
                </c:pt>
                <c:pt idx="9">
                  <c:v>435.79044969865555</c:v>
                </c:pt>
                <c:pt idx="10">
                  <c:v>451.77188453414692</c:v>
                </c:pt>
                <c:pt idx="11">
                  <c:v>425.82230107820391</c:v>
                </c:pt>
                <c:pt idx="12">
                  <c:v>531.063829787234</c:v>
                </c:pt>
                <c:pt idx="13">
                  <c:v>521.42371344366359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148.8833746898263</c:v>
                </c:pt>
                <c:pt idx="1">
                  <c:v>240.29391321616521</c:v>
                </c:pt>
                <c:pt idx="2">
                  <c:v>249.42859982112691</c:v>
                </c:pt>
                <c:pt idx="3">
                  <c:v>510.19341348667012</c:v>
                </c:pt>
                <c:pt idx="4">
                  <c:v>798.72859632933455</c:v>
                </c:pt>
                <c:pt idx="5">
                  <c:v>999.57956695396251</c:v>
                </c:pt>
                <c:pt idx="6">
                  <c:v>997.36932403065305</c:v>
                </c:pt>
                <c:pt idx="7">
                  <c:v>966.4113140836771</c:v>
                </c:pt>
                <c:pt idx="8">
                  <c:v>864.04382470119526</c:v>
                </c:pt>
                <c:pt idx="9">
                  <c:v>870.36792826058297</c:v>
                </c:pt>
                <c:pt idx="10">
                  <c:v>767.47503566333808</c:v>
                </c:pt>
                <c:pt idx="11">
                  <c:v>751.49444918872746</c:v>
                </c:pt>
                <c:pt idx="12">
                  <c:v>712.90944123314057</c:v>
                </c:pt>
                <c:pt idx="13">
                  <c:v>579.39914163090123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68637827276954E-2"/>
          <c:y val="5.6863770524686934E-2"/>
          <c:w val="0.92780943287385365"/>
          <c:h val="0.8287137862853540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E-46B5-BC3A-2AB6A0D0BFD5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E-46B5-BC3A-2AB6A0D0B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E-46B5-BC3A-2AB6A0D0BF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E-46B5-BC3A-2AB6A0D0B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E-46B5-BC3A-2AB6A0D0BF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</c:formatCode>
                <c:ptCount val="5"/>
                <c:pt idx="0">
                  <c:v>9.4775729676408584</c:v>
                </c:pt>
                <c:pt idx="1">
                  <c:v>5.6693933749088847</c:v>
                </c:pt>
                <c:pt idx="2">
                  <c:v>9.3626981593786578</c:v>
                </c:pt>
                <c:pt idx="3">
                  <c:v>10.105921497964516</c:v>
                </c:pt>
                <c:pt idx="4">
                  <c:v>13.112027887044677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E-46B5-BC3A-2AB6A0D0B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5880184432618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2.8301886792452831E-2</c:v>
                </c:pt>
                <c:pt idx="4">
                  <c:v>4.878048780487805E-2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5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29120909043519"/>
          <c:y val="5.1400554097404488E-2"/>
          <c:w val="0.80892886317430757"/>
          <c:h val="0.828291046952464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4.4247787610619468E-2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0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4/05/2023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4/05/2023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4/05/2023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4/05/2023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4/05/2023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4/05/2023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4/05/2023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4/05/2023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4/05/2023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4/05/2023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4/05/2023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4/05/2023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37650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03 DE MAYO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18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03 de mayo</a:t>
            </a:r>
            <a:r>
              <a:rPr lang="es-ES" sz="2000" b="1" dirty="0"/>
              <a:t> 2023 (SE18)</a:t>
            </a:r>
            <a:endParaRPr lang="es-PE" sz="20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65662" y="6521890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6AB97FB-3A9B-0688-8D79-5671238BF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427" y="1826693"/>
            <a:ext cx="5087792" cy="434936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ACE6737-3021-C949-A93E-79AF6F7AD9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6840" y="1826693"/>
            <a:ext cx="4953569" cy="423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03 de mayo</a:t>
            </a:r>
            <a:r>
              <a:rPr lang="es-ES" sz="2000" b="1" dirty="0"/>
              <a:t> 2023 (SE18)</a:t>
            </a:r>
            <a:endParaRPr lang="es-PE" sz="2000" b="1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9498311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03 de mayo</a:t>
            </a:r>
            <a:r>
              <a:rPr lang="es-ES" sz="2000" b="1" dirty="0"/>
              <a:t> 2023 (SE18)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83302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703391" y="1200458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03 de mayo</a:t>
            </a:r>
            <a:r>
              <a:rPr lang="es-ES" sz="2000" b="1" dirty="0"/>
              <a:t> 2023 (SE18)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98263"/>
              </p:ext>
            </p:extLst>
          </p:nvPr>
        </p:nvGraphicFramePr>
        <p:xfrm>
          <a:off x="599677" y="2182482"/>
          <a:ext cx="5349674" cy="33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87EE3A5F-38A7-69E5-05CC-0D57AF2A3F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859" y="2383818"/>
            <a:ext cx="5091349" cy="163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03 de mayo</a:t>
            </a:r>
            <a:r>
              <a:rPr lang="es-ES" sz="2000" b="1" dirty="0"/>
              <a:t> 2023 (SE18)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9072032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1041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2097214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4DC38D74-21A9-C9DC-58C4-56A2C1B1D5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249" y="1302792"/>
            <a:ext cx="6756026" cy="392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9D154C9-74C5-2AD7-5AF9-ADD87CA0F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726" y="1740169"/>
            <a:ext cx="9388548" cy="460437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03 de mayo</a:t>
            </a:r>
            <a:r>
              <a:rPr lang="es-ES" sz="2000" b="1" dirty="0"/>
              <a:t> 2023 (SE18)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A484F-6D8D-9F34-B4C6-1D37602CDC9C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10CB6B1-0807-73F0-B219-B2D2E1410F97}"/>
              </a:ext>
            </a:extLst>
          </p:cNvPr>
          <p:cNvSpPr txBox="1"/>
          <p:nvPr/>
        </p:nvSpPr>
        <p:spPr>
          <a:xfrm>
            <a:off x="7302761" y="2357313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03 de mayo</a:t>
            </a:r>
            <a:r>
              <a:rPr lang="es-ES" sz="2000" b="1" dirty="0"/>
              <a:t> 2023 (SE18)</a:t>
            </a:r>
            <a:endParaRPr lang="es-PE" sz="2000" b="1" dirty="0"/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8326788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60BB2E4-C2C5-6B99-BDF4-E54D838859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5639" y="5370761"/>
            <a:ext cx="2112240" cy="80466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302CB8E-AB54-D877-D36B-AEFB7C7D05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572" y="1229600"/>
            <a:ext cx="6597116" cy="408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99623B8-C958-C73A-74FA-C49E8959B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69" y="0"/>
            <a:ext cx="12156259" cy="685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DC2E34C-31F6-B5BF-D68C-67ABC3962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718" y="23091"/>
            <a:ext cx="11378561" cy="681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9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DE33D08-972D-D866-E3C4-DD36A107F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483" y="1248145"/>
            <a:ext cx="10285034" cy="518111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03 de mayo</a:t>
            </a:r>
            <a:r>
              <a:rPr lang="es-ES" sz="2000" b="1" dirty="0"/>
              <a:t> 2023 (SE18)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9281179" y="1629875"/>
            <a:ext cx="159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AFF682E-EFA2-2BBA-D1CF-CEF43739CE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0624" y="2280819"/>
            <a:ext cx="3223346" cy="161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ángulo redondeado 16"/>
              <p:cNvSpPr/>
              <p:nvPr/>
            </p:nvSpPr>
            <p:spPr>
              <a:xfrm>
                <a:off x="10178245" y="3911278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13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8245" y="3911278"/>
                <a:ext cx="1089424" cy="6277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03 de mayo</a:t>
            </a:r>
            <a:r>
              <a:rPr lang="es-ES" sz="2000" b="1" dirty="0"/>
              <a:t> 2023 (SE18)</a:t>
            </a:r>
            <a:endParaRPr lang="es-PE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7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C91B996-0835-F2CE-2E96-B3CE698D4E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0165" y="1674877"/>
            <a:ext cx="9479691" cy="477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ACD22CA-BEBB-B383-2415-D5389E42E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147" y="1438369"/>
            <a:ext cx="10499705" cy="5289259"/>
          </a:xfrm>
          <a:prstGeom prst="rect">
            <a:avLst/>
          </a:prstGeom>
        </p:spPr>
      </p:pic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03 de mayo</a:t>
            </a:r>
            <a:r>
              <a:rPr lang="es-ES" sz="2000" b="1" dirty="0"/>
              <a:t> 2023 (SE18)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9316532" y="1629875"/>
            <a:ext cx="175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 2023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03 de mayo</a:t>
            </a:r>
            <a:r>
              <a:rPr lang="es-ES" sz="2000" b="1" dirty="0"/>
              <a:t> 2023 (SE18)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10091503" y="4228965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10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1503" y="4228965"/>
                <a:ext cx="1089424" cy="6277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>
            <a:extLst>
              <a:ext uri="{FF2B5EF4-FFF2-40B4-BE49-F238E27FC236}">
                <a16:creationId xmlns:a16="http://schemas.microsoft.com/office/drawing/2014/main" id="{110484AE-F061-E16C-48CD-B119B755F0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8841" y="1898946"/>
            <a:ext cx="8993130" cy="453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6FF3029-7A02-EDA8-BD98-A5A7FEB31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161" y="1238880"/>
            <a:ext cx="9781786" cy="5429922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03 de mayo</a:t>
            </a:r>
            <a:r>
              <a:rPr lang="es-ES" sz="2000" b="1" dirty="0"/>
              <a:t> 2023 (SE18)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92123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9069292" y="1950713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03 de mayo</a:t>
            </a:r>
            <a:r>
              <a:rPr lang="es-ES" sz="2000" b="1" dirty="0"/>
              <a:t> 2023 (SE18)</a:t>
            </a:r>
            <a:endParaRPr lang="es-PE" sz="20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50059AA-7825-147C-285D-8FDDFBE48C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514" y="1691245"/>
            <a:ext cx="8966870" cy="4977557"/>
          </a:xfrm>
          <a:prstGeom prst="rect">
            <a:avLst/>
          </a:prstGeom>
        </p:spPr>
      </p:pic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15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hospitalizados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redondeado 24"/>
              <p:cNvSpPr/>
              <p:nvPr/>
            </p:nvSpPr>
            <p:spPr>
              <a:xfrm>
                <a:off x="10040565" y="4650441"/>
                <a:ext cx="1105921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01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ángulo redondead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0565" y="4650441"/>
                <a:ext cx="1105921" cy="62779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52BD173-1035-6CCE-E4C3-1503EB441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587" y="1245117"/>
            <a:ext cx="10123009" cy="556218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03 de mayo</a:t>
            </a:r>
            <a:r>
              <a:rPr lang="es-ES" sz="2000" b="1" dirty="0"/>
              <a:t> 2023 (SE18)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3403401" y="1206229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2BD710-0B33-2D76-54A7-A648116D43F4}"/>
              </a:ext>
            </a:extLst>
          </p:cNvPr>
          <p:cNvSpPr txBox="1"/>
          <p:nvPr/>
        </p:nvSpPr>
        <p:spPr>
          <a:xfrm>
            <a:off x="8467107" y="1206229"/>
            <a:ext cx="2972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03 de mayo</a:t>
            </a:r>
            <a:r>
              <a:rPr lang="es-ES" sz="2000" b="1" dirty="0"/>
              <a:t> 2023 (SE18)</a:t>
            </a:r>
            <a:endParaRPr lang="es-PE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7843BFB-ED29-F058-035A-844C27F4C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2791" y="5339425"/>
            <a:ext cx="2183803" cy="83192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E0E0F99-8ED0-2157-50D8-6F397E3562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814" y="1389074"/>
            <a:ext cx="6282043" cy="394943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1FA6DD4-1AAA-28E9-4DB3-46EBAB8996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7197" y="1331405"/>
            <a:ext cx="5023154" cy="273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19617</TotalTime>
  <Words>651</Words>
  <Application>Microsoft Office PowerPoint</Application>
  <PresentationFormat>Panorámica</PresentationFormat>
  <Paragraphs>90</Paragraphs>
  <Slides>18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Usuario</cp:lastModifiedBy>
  <cp:revision>2055</cp:revision>
  <dcterms:created xsi:type="dcterms:W3CDTF">2022-02-06T20:00:10Z</dcterms:created>
  <dcterms:modified xsi:type="dcterms:W3CDTF">2023-05-04T13:46:58Z</dcterms:modified>
</cp:coreProperties>
</file>