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127</c:v>
                </c:pt>
                <c:pt idx="1">
                  <c:v>153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10.444672250053189</c:v>
                </c:pt>
                <c:pt idx="1">
                  <c:v>5.6693933749088847</c:v>
                </c:pt>
                <c:pt idx="2">
                  <c:v>10.001063942972657</c:v>
                </c:pt>
                <c:pt idx="3">
                  <c:v>11.440665846752282</c:v>
                </c:pt>
                <c:pt idx="4">
                  <c:v>14.391250119927083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2.5000000000000001E-2</c:v>
                </c:pt>
                <c:pt idx="4">
                  <c:v>6.6666666666666666E-2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4.7244094488188976E-2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18/05/2023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18/05/2023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18/05/2023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18/05/2023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650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17 DE MAYO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20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mayo 2023 (SE20)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4FBB54E-9EFF-71E9-49CE-35EBCF7C7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06" y="1807632"/>
            <a:ext cx="5550070" cy="446026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9D24B4F-8905-8CD9-D39E-A9B816C339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807632"/>
            <a:ext cx="5686906" cy="457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mayo 2023 (SE20)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9198693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17 de mayo 2023 (SE20)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mayo 2023 (SE20)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6936955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DEB2E886-F220-A85F-2F36-2A71F86A7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8243" y="2310219"/>
            <a:ext cx="4770685" cy="1530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17 de mayo 2023 (SE20)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0827657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1657961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4DC38D74-21A9-C9DC-58C4-56A2C1B1D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302792"/>
            <a:ext cx="6756026" cy="392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17 de mayo 2023 (SE20)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8FC6B3E-E710-51BD-2EA9-2E6355055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2041" y="1937955"/>
            <a:ext cx="8670366" cy="452396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599796" y="2416036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mayo 2023 (SE20)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9953988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9E136CD-2AF2-C2CB-A290-C05DF4912A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396" y="1412894"/>
            <a:ext cx="6513571" cy="403221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71" y="0"/>
            <a:ext cx="12156254" cy="685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20" y="23091"/>
            <a:ext cx="11378556" cy="681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51CC946-994D-73E5-E7C8-519381371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704" y="1185724"/>
            <a:ext cx="10293903" cy="537439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mayo 2023 (SE20)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14ABB78-4C27-0C93-9C61-066132F6BC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9131" y="2266432"/>
            <a:ext cx="3176272" cy="158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17 de mayo 2023 (SE20)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A34FD30-1AA0-D670-ED04-DAE1AA5165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4266" y="1622473"/>
            <a:ext cx="8909720" cy="465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4949CFA-ACE1-9496-7EC1-C524383E2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688" y="1213529"/>
            <a:ext cx="10147935" cy="55140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mayo 2023 (SE20)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9316532" y="1629875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mayo 2023 (SE20)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767A4F19-7444-5175-A578-EE7E5B2C9C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722" y="1396328"/>
            <a:ext cx="9295614" cy="505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D696FEB-6294-8963-E2DE-100E14461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773" y="1329471"/>
            <a:ext cx="9874454" cy="5365497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17 de mayo 2023 (SE20)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17 de mayo 2023 (SE20)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D14EA0E-8DFC-A4BD-88BB-2234E57B51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7619" y="1562041"/>
            <a:ext cx="9161390" cy="497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mayo 2023 (SE20)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mayo 2023 (SE20)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562E25C-3ADB-94A7-19DF-0FEB767939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385" y="1245864"/>
            <a:ext cx="6081734" cy="382350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BA6AB0B-A267-AAB7-7D2F-262C7B0DCF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6056" y="5029401"/>
            <a:ext cx="2234450" cy="85121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03F4FF5-095F-A18F-B769-509E1A7718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5873" y="1125983"/>
            <a:ext cx="5122006" cy="279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20048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2098</cp:revision>
  <dcterms:created xsi:type="dcterms:W3CDTF">2022-02-06T20:00:10Z</dcterms:created>
  <dcterms:modified xsi:type="dcterms:W3CDTF">2023-05-18T13:55:36Z</dcterms:modified>
</cp:coreProperties>
</file>