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127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10.444672250053189</c:v>
                </c:pt>
                <c:pt idx="1">
                  <c:v>5.6693933749088847</c:v>
                </c:pt>
                <c:pt idx="2">
                  <c:v>10.001063942972657</c:v>
                </c:pt>
                <c:pt idx="3">
                  <c:v>11.440665846752282</c:v>
                </c:pt>
                <c:pt idx="4">
                  <c:v>14.391250119927083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2.5000000000000001E-2</c:v>
                </c:pt>
                <c:pt idx="4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4.7244094488188976E-2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17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20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BB54E-9EFF-71E9-49CE-35EBCF7C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" y="1807632"/>
            <a:ext cx="5550070" cy="44602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D24B4F-8905-8CD9-D39E-A9B816C3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7632"/>
            <a:ext cx="5686906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19869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936955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EB2E886-F220-A85F-2F36-2A71F86A7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43" y="2310219"/>
            <a:ext cx="4770685" cy="15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82765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57961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FC6B3E-E710-51BD-2EA9-2E635505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41" y="1937955"/>
            <a:ext cx="8670366" cy="45239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95398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9E136CD-2AF2-C2CB-A290-C05DF4912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96" y="1412894"/>
            <a:ext cx="6513571" cy="403221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1" y="0"/>
            <a:ext cx="12156254" cy="68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0" y="23091"/>
            <a:ext cx="11378556" cy="6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1CC946-994D-73E5-E7C8-519381371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04" y="1185724"/>
            <a:ext cx="10293903" cy="53743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4ABB78-4C27-0C93-9C61-066132F6B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131" y="2266432"/>
            <a:ext cx="3176272" cy="1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34FD30-1AA0-D670-ED04-DAE1AA516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266" y="1622473"/>
            <a:ext cx="8909720" cy="46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949CFA-ACE1-9496-7EC1-C524383E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88" y="1213529"/>
            <a:ext cx="10147935" cy="55140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767A4F19-7444-5175-A578-EE7E5B2C9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22" y="1396328"/>
            <a:ext cx="9295614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696FEB-6294-8963-E2DE-100E14461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73" y="1329471"/>
            <a:ext cx="9874454" cy="536549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14EA0E-8DFC-A4BD-88BB-2234E57B5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19" y="1562041"/>
            <a:ext cx="9161390" cy="49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mayo 2023 (SE20)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62E25C-3ADB-94A7-19DF-0FEB7679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5" y="1245864"/>
            <a:ext cx="6081734" cy="38235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3F4FF5-095F-A18F-B769-509E1A771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873" y="1125983"/>
            <a:ext cx="5122006" cy="27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20048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2098</cp:revision>
  <dcterms:created xsi:type="dcterms:W3CDTF">2022-02-06T20:00:10Z</dcterms:created>
  <dcterms:modified xsi:type="dcterms:W3CDTF">2023-05-18T13:55:36Z</dcterms:modified>
</cp:coreProperties>
</file>