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4" d="100"/>
          <a:sy n="114" d="100"/>
        </p:scale>
        <p:origin x="3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124</c:v>
                </c:pt>
                <c:pt idx="1">
                  <c:v>150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9.8644126806057919</c:v>
                </c:pt>
                <c:pt idx="1">
                  <c:v>5.6693933749088847</c:v>
                </c:pt>
                <c:pt idx="2">
                  <c:v>10.001063942972657</c:v>
                </c:pt>
                <c:pt idx="3">
                  <c:v>11.249988082639742</c:v>
                </c:pt>
                <c:pt idx="4">
                  <c:v>14.071444561706484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2.5423728813559324E-2</c:v>
                </c:pt>
                <c:pt idx="4">
                  <c:v>4.5454545454545456E-2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5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4.0322580645161289E-2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5/12/2023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12/05/2023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12/05/2023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12/05/2023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12/05/2023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12/05/2023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12/05/2023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12/05/2023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chart" Target="../charts/chart7.xml"/><Relationship Id="rId4" Type="http://schemas.openxmlformats.org/officeDocument/2006/relationships/image" Target="../media/image2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1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650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11 DE MAYO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19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11 de mayo 2023 (SE19)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4FBB54E-9EFF-71E9-49CE-35EBCF7C7F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806" y="1807632"/>
            <a:ext cx="5550070" cy="446026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9D24B4F-8905-8CD9-D39E-A9B816C339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807632"/>
            <a:ext cx="5686906" cy="457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11 de mayo 2023 (SE19)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462648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11 de mayo 2023 (SE19)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11 de mayo 2023 (SE19)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1016897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49C16E7F-06DF-1719-F38A-EC9ABF22C5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7259" y="2369496"/>
            <a:ext cx="4975064" cy="1596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11 de mayo 2023 (SE19)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6373779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2097214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4DC38D74-21A9-C9DC-58C4-56A2C1B1D5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302792"/>
            <a:ext cx="6756026" cy="392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13DB3F3-5736-2EAF-948D-EF9B95F76C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3219" y="1715570"/>
            <a:ext cx="8877912" cy="470544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11 de mayo 2023 (SE19)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0CB6B1-0807-73F0-B219-B2D2E1410F97}"/>
              </a:ext>
            </a:extLst>
          </p:cNvPr>
          <p:cNvSpPr txBox="1"/>
          <p:nvPr/>
        </p:nvSpPr>
        <p:spPr>
          <a:xfrm>
            <a:off x="7302761" y="2357313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11 de mayo 2023 (SE19)</a:t>
            </a:r>
            <a:endParaRPr lang="es-PE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EE2E823-E9ED-0DC7-B851-3C76C6B2B1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681" y="1411870"/>
            <a:ext cx="6629464" cy="4103954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7941888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60BB2E4-C2C5-6B99-BDF4-E54D838859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5639" y="5370761"/>
            <a:ext cx="2112240" cy="80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71" y="0"/>
            <a:ext cx="12156255" cy="6857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720" y="23091"/>
            <a:ext cx="11378557" cy="6811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E9CFB777-269C-499B-91FD-156E23A017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6296" y="1297584"/>
            <a:ext cx="9579408" cy="5274425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11 de mayo 2023 (SE19)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8851639" y="1650674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DB386D5-F721-20F4-EC6D-E9A6907CEC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8704" y="2218200"/>
            <a:ext cx="3231140" cy="1615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redondeado 16"/>
              <p:cNvSpPr/>
              <p:nvPr/>
            </p:nvSpPr>
            <p:spPr>
              <a:xfrm>
                <a:off x="10153986" y="4043106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3986" y="4043106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11 de mayo 2023 (SE19)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AAE5F03-FF33-407E-52AE-46E54BBDA7A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08868" y="1661574"/>
            <a:ext cx="8766310" cy="4826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E2824483-BFC3-B88F-58CF-4BD30DECF5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0161" y="1239353"/>
            <a:ext cx="9607754" cy="5290033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11 de mayo 2023 (SE19)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9316532" y="1629875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11 de mayo 2023 (SE19)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91503" y="4094741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1503" y="4094741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n 3">
            <a:extLst>
              <a:ext uri="{FF2B5EF4-FFF2-40B4-BE49-F238E27FC236}">
                <a16:creationId xmlns:a16="http://schemas.microsoft.com/office/drawing/2014/main" id="{9E69B1F9-FE63-3B75-4A62-8321ED2AA1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1073" y="1584903"/>
            <a:ext cx="9037303" cy="4975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36FF3029-7A02-EDA8-BD98-A5A7FEB318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0161" y="1238880"/>
            <a:ext cx="9781786" cy="5429922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11 de mayo 2023 (SE19)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069292" y="195071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11 de mayo 2023 (SE19)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9968647" y="4507828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8647" y="4507828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0B08AAD-D9FB-3306-7E5C-08276D841D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2234" y="1807632"/>
            <a:ext cx="9256413" cy="470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2BD173-1035-6CCE-E4C3-1503EB44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87" y="1245117"/>
            <a:ext cx="10123009" cy="556218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11 de mayo 2023 (SE19)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403401" y="1206229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67107" y="1206229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11 de mayo 2023 (SE19)</a:t>
            </a:r>
            <a:endParaRPr lang="es-PE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720BF49-5448-7BD9-B094-904D195BB5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498" y="1234811"/>
            <a:ext cx="6170031" cy="387901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6A08B1BB-481A-631C-D224-43844D0BAB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4227" y="5114742"/>
            <a:ext cx="2288018" cy="87162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F420C2C0-3E12-DA1E-3207-109B9F1BC8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11860" y="1381734"/>
            <a:ext cx="5140531" cy="2801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19914</TotalTime>
  <Words>651</Words>
  <Application>Microsoft Office PowerPoint</Application>
  <PresentationFormat>Panorámica</PresentationFormat>
  <Paragraphs>90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Usuario</cp:lastModifiedBy>
  <cp:revision>2078</cp:revision>
  <dcterms:created xsi:type="dcterms:W3CDTF">2022-02-06T20:00:10Z</dcterms:created>
  <dcterms:modified xsi:type="dcterms:W3CDTF">2023-05-12T20:24:20Z</dcterms:modified>
</cp:coreProperties>
</file>