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124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9.8644126806057919</c:v>
                </c:pt>
                <c:pt idx="1">
                  <c:v>5.6693933749088847</c:v>
                </c:pt>
                <c:pt idx="2">
                  <c:v>10.001063942972657</c:v>
                </c:pt>
                <c:pt idx="3">
                  <c:v>11.249988082639742</c:v>
                </c:pt>
                <c:pt idx="4">
                  <c:v>14.071444561706484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2.5423728813559324E-2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4.0322580645161289E-2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11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6264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01689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9C16E7F-06DF-1719-F38A-EC9ABF22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59" y="2369496"/>
            <a:ext cx="4975064" cy="15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737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DB3F3-5736-2EAF-948D-EF9B95F7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19" y="1715570"/>
            <a:ext cx="8877912" cy="47054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E2E823-E9ED-0DC7-B851-3C76C6B2B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81" y="1411870"/>
            <a:ext cx="6629464" cy="410395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4188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1" y="0"/>
            <a:ext cx="12156255" cy="6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0" y="23091"/>
            <a:ext cx="11378557" cy="68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9CFB777-269C-499B-91FD-156E23A0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6" y="1297584"/>
            <a:ext cx="9579408" cy="5274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B386D5-F721-20F4-EC6D-E9A6907CE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704" y="2218200"/>
            <a:ext cx="3231140" cy="16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AE5F03-FF33-407E-52AE-46E54BBDA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868" y="1661574"/>
            <a:ext cx="8766310" cy="48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2824483-BFC3-B88F-58CF-4BD30DEC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9353"/>
            <a:ext cx="9607754" cy="52900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E69B1F9-FE63-3B75-4A62-8321ED2AA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073" y="1584903"/>
            <a:ext cx="9037303" cy="49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B08AAD-D9FB-3306-7E5C-08276D841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34" y="1807632"/>
            <a:ext cx="9256413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11 de mayo 2023 (SE19)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20BF49-5448-7BD9-B094-904D195BB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34811"/>
            <a:ext cx="6170031" cy="38790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08B1BB-481A-631C-D224-43844D0BA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227" y="5114742"/>
            <a:ext cx="2288018" cy="8716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20C2C0-3E12-DA1E-3207-109B9F1BC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860" y="1381734"/>
            <a:ext cx="5140531" cy="28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2078</cp:revision>
  <dcterms:created xsi:type="dcterms:W3CDTF">2022-02-06T20:00:10Z</dcterms:created>
  <dcterms:modified xsi:type="dcterms:W3CDTF">2023-05-12T20:24:20Z</dcterms:modified>
</cp:coreProperties>
</file>