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128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10.831511963018123</c:v>
                </c:pt>
                <c:pt idx="1">
                  <c:v>5.6693933749088847</c:v>
                </c:pt>
                <c:pt idx="2">
                  <c:v>10.213852537503991</c:v>
                </c:pt>
                <c:pt idx="3">
                  <c:v>11.440665846752282</c:v>
                </c:pt>
                <c:pt idx="4">
                  <c:v>14.391250119927083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2.5000000000000001E-2</c:v>
                </c:pt>
                <c:pt idx="4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4.6875E-2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19/05/2023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18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20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FBB54E-9EFF-71E9-49CE-35EBCF7C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6" y="1807632"/>
            <a:ext cx="5550070" cy="44602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D24B4F-8905-8CD9-D39E-A9B816C33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7632"/>
            <a:ext cx="5686906" cy="4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23595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95284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415E360-9A4B-9BC9-CEFA-45ACF5E24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859" y="2342786"/>
            <a:ext cx="5024237" cy="16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8431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57961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FC6B3E-E710-51BD-2EA9-2E635505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41" y="1937955"/>
            <a:ext cx="8670366" cy="45239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44343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9E136CD-2AF2-C2CB-A290-C05DF4912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96" y="1412894"/>
            <a:ext cx="6513571" cy="403221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2" y="0"/>
            <a:ext cx="12156252" cy="68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1" y="23091"/>
            <a:ext cx="11378554" cy="6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7399F20-4FEF-0364-5407-895E521A6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90" y="1225731"/>
            <a:ext cx="9916399" cy="550189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93CE917-AB4D-F170-3417-C1A95F477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261865"/>
              </p:ext>
            </p:extLst>
          </p:nvPr>
        </p:nvGraphicFramePr>
        <p:xfrm>
          <a:off x="6348724" y="2403351"/>
          <a:ext cx="3187898" cy="158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667185" imgH="1828629" progId="Excel.Sheet.12">
                  <p:embed/>
                </p:oleObj>
              </mc:Choice>
              <mc:Fallback>
                <p:oleObj name="Worksheet" r:id="rId5" imgW="3667185" imgH="18286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8724" y="2403351"/>
                        <a:ext cx="3187898" cy="1589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403E1D5-CBEC-7DE6-712F-747571FB9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90" y="1432426"/>
            <a:ext cx="9186557" cy="50969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CEFEEC9-F5C8-BBBE-4937-E988FEC43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762" y="1348646"/>
            <a:ext cx="9337558" cy="518074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593B31-FA5E-9459-9608-92DB54D45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46" y="1543478"/>
            <a:ext cx="9186557" cy="50969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D696FEB-6294-8963-E2DE-100E14461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73" y="1329471"/>
            <a:ext cx="9874454" cy="536549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14EA0E-8DFC-A4BD-88BB-2234E57B5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619" y="1562041"/>
            <a:ext cx="9161390" cy="49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18 de mayo 2023 (SE20)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62E25C-3ADB-94A7-19DF-0FEB7679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85" y="1245864"/>
            <a:ext cx="6081734" cy="38235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4BA825-6FCD-26A2-C165-BE67F5003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506" y="1245864"/>
            <a:ext cx="5103159" cy="27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20138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2107</cp:revision>
  <dcterms:created xsi:type="dcterms:W3CDTF">2022-02-06T20:00:10Z</dcterms:created>
  <dcterms:modified xsi:type="dcterms:W3CDTF">2023-05-19T15:13:29Z</dcterms:modified>
</cp:coreProperties>
</file>