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120</c:v>
                </c:pt>
                <c:pt idx="1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9.4775729676408584</c:v>
                </c:pt>
                <c:pt idx="1">
                  <c:v>5.6693933749088847</c:v>
                </c:pt>
                <c:pt idx="2">
                  <c:v>9.5754867539099902</c:v>
                </c:pt>
                <c:pt idx="3">
                  <c:v>10.868632554414669</c:v>
                </c:pt>
                <c:pt idx="4">
                  <c:v>13.43183344526528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2.6315789473684209E-2</c:v>
                </c:pt>
                <c:pt idx="4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08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19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FBB54E-9EFF-71E9-49CE-35EBCF7C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6" y="1807632"/>
            <a:ext cx="5550070" cy="44602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D24B4F-8905-8CD9-D39E-A9B816C33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7632"/>
            <a:ext cx="5686906" cy="4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699844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768678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9B5EFAB-66C7-6422-046F-084D89A29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359" y="2375430"/>
            <a:ext cx="4982293" cy="15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42077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9721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3DB3F3-5736-2EAF-948D-EF9B95F7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19" y="1715570"/>
            <a:ext cx="8877912" cy="47054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457192-7400-E4FE-A468-B10421F46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47" y="1454472"/>
            <a:ext cx="6709518" cy="4153511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360369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639" y="5370761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0" y="0"/>
            <a:ext cx="12156257" cy="68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9" y="23091"/>
            <a:ext cx="11378559" cy="68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953AD3-2252-A9D6-2FF5-3D9F52D2B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24" y="1280562"/>
            <a:ext cx="10319289" cy="524882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78245" y="3911278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245" y="3911278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36B1B7-C18B-C0AD-518F-63374971D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521" y="1493815"/>
            <a:ext cx="9505557" cy="48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08F187B-6D9E-6990-992D-0AB220330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92" y="1314698"/>
            <a:ext cx="10252177" cy="521468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8434D0F3-5CC1-5B6A-6360-AC44CED77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68" y="1642557"/>
            <a:ext cx="9410757" cy="47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6FF3029-7A02-EDA8-BD98-A5A7FEB3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238880"/>
            <a:ext cx="9781786" cy="54299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B08AAD-D9FB-3306-7E5C-08276D841D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234" y="1807632"/>
            <a:ext cx="9256413" cy="47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7B7ECD2-7515-D112-89D7-0E109CA9C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03" y="1340684"/>
            <a:ext cx="6421700" cy="40372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mayo 2023 (SE19)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4BA71D-0028-7B71-DD11-B4B6129D6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194" y="1264418"/>
            <a:ext cx="5124203" cy="27923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A08B1BB-481A-631C-D224-43844D0BA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227" y="5114742"/>
            <a:ext cx="2288018" cy="8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19672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2063</cp:revision>
  <dcterms:created xsi:type="dcterms:W3CDTF">2022-02-06T20:00:10Z</dcterms:created>
  <dcterms:modified xsi:type="dcterms:W3CDTF">2023-05-09T13:28:46Z</dcterms:modified>
</cp:coreProperties>
</file>