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  <p:sldId id="277" r:id="rId1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128</c:v>
                </c:pt>
                <c:pt idx="1">
                  <c:v>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068637827276954E-2"/>
          <c:y val="5.6863770524686934E-2"/>
          <c:w val="0.92780943287385365"/>
          <c:h val="0.8287137862853540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10.831511963018123</c:v>
                </c:pt>
                <c:pt idx="1">
                  <c:v>5.6693933749088847</c:v>
                </c:pt>
                <c:pt idx="2">
                  <c:v>10.426641132035323</c:v>
                </c:pt>
                <c:pt idx="3">
                  <c:v>11.631343610864818</c:v>
                </c:pt>
                <c:pt idx="4">
                  <c:v>14.391250119927083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25880184432618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2.4590163934426229E-2</c:v>
                </c:pt>
                <c:pt idx="4">
                  <c:v>6.6666666666666666E-2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6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29120909043519"/>
          <c:y val="5.1400554097404488E-2"/>
          <c:w val="0.80892886317430757"/>
          <c:h val="0.8282910469524642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4.6875E-2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  <c:max val="5.000000000000001E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0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23/05/2023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3765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22 DE MAYO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21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65662" y="6521890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FBB54E-9EFF-71E9-49CE-35EBCF7C7F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806" y="1807632"/>
            <a:ext cx="5550070" cy="446026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D24B4F-8905-8CD9-D39E-A9B816C33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807632"/>
            <a:ext cx="5686906" cy="457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804943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288158"/>
              </p:ext>
            </p:extLst>
          </p:nvPr>
        </p:nvGraphicFramePr>
        <p:xfrm>
          <a:off x="599677" y="2182482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2D9E90FC-8C54-5009-956C-A372E458E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4139" y="2461221"/>
            <a:ext cx="4764179" cy="1528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4411865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1041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9052169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Imagen 2">
            <a:extLst>
              <a:ext uri="{FF2B5EF4-FFF2-40B4-BE49-F238E27FC236}">
                <a16:creationId xmlns:a16="http://schemas.microsoft.com/office/drawing/2014/main" id="{4DC38D74-21A9-C9DC-58C4-56A2C1B1D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249" y="1302792"/>
            <a:ext cx="6756026" cy="392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8FC6B3E-E710-51BD-2EA9-2E6355055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041" y="1937955"/>
            <a:ext cx="8670366" cy="452396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10CB6B1-0807-73F0-B219-B2D2E1410F97}"/>
              </a:ext>
            </a:extLst>
          </p:cNvPr>
          <p:cNvSpPr txBox="1"/>
          <p:nvPr/>
        </p:nvSpPr>
        <p:spPr>
          <a:xfrm>
            <a:off x="5599796" y="2416036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8443432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Imagen 4">
            <a:extLst>
              <a:ext uri="{FF2B5EF4-FFF2-40B4-BE49-F238E27FC236}">
                <a16:creationId xmlns:a16="http://schemas.microsoft.com/office/drawing/2014/main" id="{19E136CD-2AF2-C2CB-A290-C05DF4912A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396" y="1412894"/>
            <a:ext cx="6513571" cy="403221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60BB2E4-C2C5-6B99-BDF4-E54D838859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9525" y="5353983"/>
            <a:ext cx="2112240" cy="80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72" y="0"/>
            <a:ext cx="12156252" cy="685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DC2E34C-31F6-B5BF-D68C-67ABC3962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721" y="23091"/>
            <a:ext cx="11378554" cy="681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91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E0DE5FC-362B-1338-3384-9BA2CF31A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70" y="1365608"/>
            <a:ext cx="10351971" cy="525510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8851639" y="1650674"/>
            <a:ext cx="1595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  <p:graphicFrame>
        <p:nvGraphicFramePr>
          <p:cNvPr id="10" name="Objeto 9">
            <a:extLst>
              <a:ext uri="{FF2B5EF4-FFF2-40B4-BE49-F238E27FC236}">
                <a16:creationId xmlns:a16="http://schemas.microsoft.com/office/drawing/2014/main" id="{993CE917-AB4D-F170-3417-C1A95F4779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261865"/>
              </p:ext>
            </p:extLst>
          </p:nvPr>
        </p:nvGraphicFramePr>
        <p:xfrm>
          <a:off x="6348724" y="2403351"/>
          <a:ext cx="3187898" cy="1589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3667185" imgH="1828629" progId="Excel.Sheet.12">
                  <p:embed/>
                </p:oleObj>
              </mc:Choice>
              <mc:Fallback>
                <p:oleObj name="Worksheet" r:id="rId5" imgW="3667185" imgH="182862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48724" y="2403351"/>
                        <a:ext cx="3187898" cy="1589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53986" y="4043106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C84CA60-4A77-47F1-A638-72A83250DE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7159" y="1703380"/>
            <a:ext cx="9068456" cy="460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8DB7682-F971-684D-2702-3FF7454A2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74" y="1480779"/>
            <a:ext cx="9747964" cy="4948484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8874952" y="1632286"/>
            <a:ext cx="175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837A73-95F6-7E6B-AB06-3E82FDB45C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15" y="1765869"/>
            <a:ext cx="8934232" cy="45353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11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1503" y="4094741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D696FEB-6294-8963-E2DE-100E14461C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773" y="1329471"/>
            <a:ext cx="9874454" cy="5365497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92123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9069292" y="1950713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01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8647" y="4507828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D14EA0E-8DFC-A4BD-88BB-2234E57B51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619" y="1562041"/>
            <a:ext cx="9161390" cy="497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52BD173-1035-6CCE-E4C3-1503EB441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587" y="1245117"/>
            <a:ext cx="10123009" cy="5562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3403401" y="1206229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2BD710-0B33-2D76-54A7-A648116D43F4}"/>
              </a:ext>
            </a:extLst>
          </p:cNvPr>
          <p:cNvSpPr txBox="1"/>
          <p:nvPr/>
        </p:nvSpPr>
        <p:spPr>
          <a:xfrm>
            <a:off x="8467107" y="1206229"/>
            <a:ext cx="29721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al 22 de mayo 2023 (SE21)</a:t>
            </a:r>
            <a:endParaRPr lang="es-PE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562E25C-3ADB-94A7-19DF-0FEB76793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85" y="1245864"/>
            <a:ext cx="6081734" cy="382350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BA6AB0B-A267-AAB7-7D2F-262C7B0DCF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056" y="5029401"/>
            <a:ext cx="2234450" cy="85121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9CA7452-7E9A-F190-789E-3EC73ED775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2918" y="1366915"/>
            <a:ext cx="4859793" cy="264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20206</TotalTime>
  <Words>651</Words>
  <Application>Microsoft Office PowerPoint</Application>
  <PresentationFormat>Panorámica</PresentationFormat>
  <Paragraphs>90</Paragraphs>
  <Slides>18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Usuario</cp:lastModifiedBy>
  <cp:revision>2111</cp:revision>
  <dcterms:created xsi:type="dcterms:W3CDTF">2022-02-06T20:00:10Z</dcterms:created>
  <dcterms:modified xsi:type="dcterms:W3CDTF">2023-05-23T14:17:10Z</dcterms:modified>
</cp:coreProperties>
</file>