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128</c:v>
                </c:pt>
                <c:pt idx="1">
                  <c:v>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10.831511963018123</c:v>
                </c:pt>
                <c:pt idx="1">
                  <c:v>5.6693933749088847</c:v>
                </c:pt>
                <c:pt idx="2">
                  <c:v>10.426641132035323</c:v>
                </c:pt>
                <c:pt idx="3">
                  <c:v>11.631343610864818</c:v>
                </c:pt>
                <c:pt idx="4">
                  <c:v>14.391250119927083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2.4590163934426229E-2</c:v>
                </c:pt>
                <c:pt idx="4">
                  <c:v>6.6666666666666666E-2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4.6875E-2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23/05/2023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package" Target="../embeddings/Microsoft_Excel_Worksheet.xlsx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65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22 DE MAYO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21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mayo 2023 (SE21)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4FBB54E-9EFF-71E9-49CE-35EBCF7C7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06" y="1807632"/>
            <a:ext cx="5550070" cy="446026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9D24B4F-8905-8CD9-D39E-A9B816C33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07632"/>
            <a:ext cx="5686906" cy="457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mayo 2023 (SE21)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4804943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22 de mayo 2023 (SE21)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mayo 2023 (SE21)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8288158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2D9E90FC-8C54-5009-956C-A372E458E8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4139" y="2461221"/>
            <a:ext cx="4764179" cy="152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22 de mayo 2023 (SE21)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4411865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9052169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DC38D74-21A9-C9DC-58C4-56A2C1B1D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302792"/>
            <a:ext cx="6756026" cy="3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22 de mayo 2023 (SE21)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8FC6B3E-E710-51BD-2EA9-2E6355055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041" y="1937955"/>
            <a:ext cx="8670366" cy="452396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599796" y="2416036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mayo 2023 (SE21)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8443432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9E136CD-2AF2-C2CB-A290-C05DF4912A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396" y="1412894"/>
            <a:ext cx="6513571" cy="403221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72" y="0"/>
            <a:ext cx="12156252" cy="68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21" y="23091"/>
            <a:ext cx="11378554" cy="681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E0DE5FC-362B-1338-3384-9BA2CF31A6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670" y="1365608"/>
            <a:ext cx="10351971" cy="525510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mayo 2023 (SE21)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993CE917-AB4D-F170-3417-C1A95F4779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2261865"/>
              </p:ext>
            </p:extLst>
          </p:nvPr>
        </p:nvGraphicFramePr>
        <p:xfrm>
          <a:off x="6348724" y="2403351"/>
          <a:ext cx="3187898" cy="1589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3667185" imgH="1828629" progId="Excel.Sheet.12">
                  <p:embed/>
                </p:oleObj>
              </mc:Choice>
              <mc:Fallback>
                <p:oleObj name="Worksheet" r:id="rId5" imgW="3667185" imgH="182862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48724" y="2403351"/>
                        <a:ext cx="3187898" cy="1589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22 de mayo 2023 (SE21)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C84CA60-4A77-47F1-A638-72A83250DE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7159" y="1703380"/>
            <a:ext cx="9068456" cy="460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8DB7682-F971-684D-2702-3FF7454A2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4674" y="1480779"/>
            <a:ext cx="9747964" cy="494848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mayo 2023 (SE21)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mayo 2023 (SE21)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E837A73-95F6-7E6B-AB06-3E82FDB45C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715" y="1765869"/>
            <a:ext cx="8934232" cy="453539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D696FEB-6294-8963-E2DE-100E14461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773" y="1329471"/>
            <a:ext cx="9874454" cy="536549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22 de mayo 2023 (SE21)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22 de mayo 2023 (SE21)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D14EA0E-8DFC-A4BD-88BB-2234E57B51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619" y="1562041"/>
            <a:ext cx="9161390" cy="497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mayo 2023 (SE21)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mayo 2023 (SE21)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562E25C-3ADB-94A7-19DF-0FEB767939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385" y="1245864"/>
            <a:ext cx="6081734" cy="382350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BA6AB0B-A267-AAB7-7D2F-262C7B0DC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6056" y="5029401"/>
            <a:ext cx="2234450" cy="85121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9CA7452-7E9A-F190-789E-3EC73ED775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2918" y="1366915"/>
            <a:ext cx="4859793" cy="264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20206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Tema de Office</vt:lpstr>
      <vt:lpstr>Worksheet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2111</cp:revision>
  <dcterms:created xsi:type="dcterms:W3CDTF">2022-02-06T20:00:10Z</dcterms:created>
  <dcterms:modified xsi:type="dcterms:W3CDTF">2023-05-23T14:17:10Z</dcterms:modified>
</cp:coreProperties>
</file>