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143</c:v>
                </c:pt>
                <c:pt idx="1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11.411771532465524</c:v>
                </c:pt>
                <c:pt idx="1">
                  <c:v>6.4793067141815825</c:v>
                </c:pt>
                <c:pt idx="2">
                  <c:v>12.34173848281732</c:v>
                </c:pt>
                <c:pt idx="3">
                  <c:v>12.58473243142751</c:v>
                </c:pt>
                <c:pt idx="4">
                  <c:v>15.350666794588889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2.2727272727272728E-2</c:v>
                </c:pt>
                <c:pt idx="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4.195804195804196E-2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31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6BF9E6-4390-F7AD-A42F-25A1B5053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24" y="1832898"/>
            <a:ext cx="5526674" cy="44507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6092245-8BEA-5665-0F80-57DEAFBB3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617" y="1832898"/>
            <a:ext cx="5299482" cy="42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860451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828040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93C9110F-A28F-0922-BD38-CB44919BF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740" y="2352164"/>
            <a:ext cx="4554631" cy="1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892264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8422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AC2977-8F86-871B-D0B5-410AB417B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85" y="1740169"/>
            <a:ext cx="8912429" cy="475035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ED78F7-14B0-BB37-89EF-802677F2F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47" y="1579518"/>
            <a:ext cx="6268240" cy="3880339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739172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2" y="0"/>
            <a:ext cx="1215629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3" y="-4936"/>
            <a:ext cx="11757313" cy="68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38EAAA-F435-9520-12FE-5ED652D1A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14" y="1221494"/>
            <a:ext cx="9717772" cy="530789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EC404EA-17A1-F656-3362-484F6209C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975" y="2302202"/>
            <a:ext cx="2766294" cy="13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0F5B35-244F-DD64-B207-AF4F2B53EB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667" y="1550216"/>
            <a:ext cx="8971152" cy="49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28F929E-1D77-5455-C261-04D06C0F2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75" y="1216912"/>
            <a:ext cx="9726161" cy="531247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8FC4BE96-FE24-87E8-393A-9A8013BE7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85" y="1707509"/>
            <a:ext cx="8660759" cy="47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0D081A-15C8-9A07-00CA-316C94A6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7" y="1315458"/>
            <a:ext cx="9806163" cy="52139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06FBC1-08A5-C6BF-36C6-A8DC0D8C7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432" y="1730774"/>
            <a:ext cx="8836928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4C86F63-06EA-30BB-2B63-E3CD6907C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340684"/>
            <a:ext cx="6119247" cy="38470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mayo 2023 (SE22)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A6AB0B-A267-AAB7-7D2F-262C7B0D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056" y="5029401"/>
            <a:ext cx="2234450" cy="8512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6D249B9-A5D4-AC14-C08E-B5F927167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506" y="1293505"/>
            <a:ext cx="5120262" cy="27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20626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2162</cp:revision>
  <dcterms:created xsi:type="dcterms:W3CDTF">2022-02-06T20:00:10Z</dcterms:created>
  <dcterms:modified xsi:type="dcterms:W3CDTF">2023-06-01T14:30:44Z</dcterms:modified>
</cp:coreProperties>
</file>