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137</c:v>
                </c:pt>
                <c:pt idx="1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11.411771532465524</c:v>
                </c:pt>
                <c:pt idx="1">
                  <c:v>6.0743500445452341</c:v>
                </c:pt>
                <c:pt idx="2">
                  <c:v>11.277795510160654</c:v>
                </c:pt>
                <c:pt idx="3">
                  <c:v>11.917360257033625</c:v>
                </c:pt>
                <c:pt idx="4">
                  <c:v>14.711055678147686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2.34375E-2</c:v>
                </c:pt>
                <c:pt idx="4">
                  <c:v>6.3829787234042548E-2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4.3795620437956206E-2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25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21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52082A-ACF6-E730-D53C-9B84471F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12" y="1879646"/>
            <a:ext cx="5442201" cy="44982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309870-8C47-B906-C86E-ECE4EAEEA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32898"/>
            <a:ext cx="5498759" cy="45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337815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265647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89155228-1252-3992-3105-F1A3BC2CC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753" y="2335940"/>
            <a:ext cx="4923570" cy="15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696578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54946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ABD146-BED5-45F7-B496-C5ACE6AA8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78" y="1554754"/>
            <a:ext cx="8449069" cy="49071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767454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52DA9FB-1523-AC33-1FC6-F62A6616A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26" y="1408844"/>
            <a:ext cx="6280465" cy="38879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" y="0"/>
            <a:ext cx="121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22" y="23091"/>
            <a:ext cx="11378551" cy="681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C10D90B-204E-9F91-3F4C-FA185617C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281" y="1242146"/>
            <a:ext cx="9667438" cy="52803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98EEDD-B4E6-907C-40DA-42CF5A7A2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130430"/>
            <a:ext cx="3306010" cy="16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1676865-375F-EDE9-A39E-36013060D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77" y="1568203"/>
            <a:ext cx="9055042" cy="494590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62DBBEB-80B6-F6C1-99E8-0EA66E569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19" y="1290226"/>
            <a:ext cx="9591937" cy="523916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79D9832D-9FFF-B1EC-5AEF-94E8868B9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073" y="1606391"/>
            <a:ext cx="9013097" cy="492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0D081A-15C8-9A07-00CA-316C94A6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7" y="1315458"/>
            <a:ext cx="9806163" cy="52139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A8539E-D90E-39A4-33D7-7FEB9972B2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453" y="1722385"/>
            <a:ext cx="9034638" cy="48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mayo 2023 (SE21)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EBB92B-0844-2D1B-D1AC-78A66D62B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441079"/>
            <a:ext cx="5957935" cy="37456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A6AB0B-A267-AAB7-7D2F-262C7B0D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056" y="5029401"/>
            <a:ext cx="2234450" cy="8512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6A8914-9383-3CF5-228A-30DFC09F4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506" y="1340685"/>
            <a:ext cx="5103740" cy="27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20327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2138</cp:revision>
  <dcterms:created xsi:type="dcterms:W3CDTF">2022-02-06T20:00:10Z</dcterms:created>
  <dcterms:modified xsi:type="dcterms:W3CDTF">2023-05-26T16:29:47Z</dcterms:modified>
</cp:coreProperties>
</file>