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160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15.107990211724653</c:v>
                </c:pt>
                <c:pt idx="3">
                  <c:v>14.014815662271543</c:v>
                </c:pt>
                <c:pt idx="4">
                  <c:v>17.589305702133103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2.0408163265306121E-2</c:v>
                </c:pt>
                <c:pt idx="4">
                  <c:v>5.4545454545454543E-2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3.7499999999999999E-2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hart" Target="../charts/chart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13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09 DE OCTUBRE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41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D02BD9-A096-D68E-6561-FDBAB5F3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2" y="1911961"/>
            <a:ext cx="5300133" cy="4252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358E42-0299-7934-9589-DCD63573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94" y="1893797"/>
            <a:ext cx="5322773" cy="42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23878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457000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068B4C0-D985-44B8-999A-B80BFE24C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326" y="2368020"/>
            <a:ext cx="5232586" cy="16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97231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09609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B31421-C510-BB65-B490-6DA0BE18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358878"/>
            <a:ext cx="6688086" cy="414024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3652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04EE56-C27B-6F79-42EB-1FA450EF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705" y="5361390"/>
            <a:ext cx="2128201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2" y="0"/>
            <a:ext cx="12156270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2" y="-4936"/>
            <a:ext cx="11757291" cy="6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C4FCC4-2B25-1F39-0A43-2A0CFB5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865" y="1377431"/>
            <a:ext cx="9555201" cy="53501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740358-ED30-3789-042E-0908F0D68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017" y="2141853"/>
            <a:ext cx="3285496" cy="16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0.31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14193C-9A49-AF81-31D5-F335FBE4B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366" y="1874381"/>
            <a:ext cx="8066617" cy="45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1BC310-64FA-A185-A39C-C9419557A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59" y="1119017"/>
            <a:ext cx="9726507" cy="541037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927856" y="518624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856" y="5186240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D60C3E7E-B8FF-560A-69B7-3321463F2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134" y="1570446"/>
            <a:ext cx="8796867" cy="4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C8B895-5CB8-F9B5-4987-C0A966ED8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113" y="1116155"/>
            <a:ext cx="5114526" cy="27870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06BF21-F087-3D6D-F2B4-AE8BEE5A5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95" y="1270910"/>
            <a:ext cx="5964273" cy="37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22705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2345</cp:revision>
  <dcterms:created xsi:type="dcterms:W3CDTF">2022-02-06T20:00:10Z</dcterms:created>
  <dcterms:modified xsi:type="dcterms:W3CDTF">2023-10-10T15:07:35Z</dcterms:modified>
</cp:coreProperties>
</file>