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161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15.107990211724653</c:v>
                </c:pt>
                <c:pt idx="3">
                  <c:v>14.205493426384082</c:v>
                </c:pt>
                <c:pt idx="4">
                  <c:v>17.909111260353704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2.0134228187919462E-2</c:v>
                </c:pt>
                <c:pt idx="4">
                  <c:v>5.3571428571428568E-2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3.7267080745341616E-2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13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15 DE OCTUBRE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42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6C9941-CEF0-63DF-8744-6638D81C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" y="1911961"/>
            <a:ext cx="4871508" cy="44475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73B881-5E49-69B0-973B-41E0A31D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154" y="1911961"/>
            <a:ext cx="4746351" cy="43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36052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74711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AEA86FC-0DDC-B005-729D-70D313521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149" y="2376421"/>
            <a:ext cx="5102174" cy="1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52467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1947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5058E0-E046-B114-B034-5F937946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30" y="1355642"/>
            <a:ext cx="6469342" cy="4004831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2478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04EE56-C27B-6F79-42EB-1FA450EF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705" y="5361390"/>
            <a:ext cx="2128201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3" y="0"/>
            <a:ext cx="12156268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3" y="-4936"/>
            <a:ext cx="11757289" cy="6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947136-BF9D-6AE3-F0C1-EB638CEB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52" y="1468853"/>
            <a:ext cx="9634008" cy="5258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6B0F3C-8FA1-F2F3-C8F0-504270827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342" y="2160229"/>
            <a:ext cx="3367276" cy="16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0.37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983" y="511010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8FBD83-F2BD-BC91-CA89-64B6516AA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259" y="1832048"/>
            <a:ext cx="8262408" cy="45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3FA2A7-7086-7C51-C3A3-9F737F84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29" y="1316826"/>
            <a:ext cx="9549342" cy="5212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9927856" y="518624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856" y="5186240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A95A910A-936D-1D38-48EC-E59FABEB9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639" y="1517106"/>
            <a:ext cx="8999008" cy="49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09 de octubre 2023 (SE41)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F9284D-A7E0-18F8-7110-E04BA2E83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82503"/>
            <a:ext cx="6161788" cy="38738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0BD570-00C6-DE4B-D3AA-0BC28FC91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067" y="1237078"/>
            <a:ext cx="5047990" cy="27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22734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2357</cp:revision>
  <dcterms:created xsi:type="dcterms:W3CDTF">2022-02-06T20:00:10Z</dcterms:created>
  <dcterms:modified xsi:type="dcterms:W3CDTF">2023-10-16T14:54:09Z</dcterms:modified>
</cp:coreProperties>
</file>