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-3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F-4B7E-B46F-BA1A8A39A93D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F-4B7E-B46F-BA1A8A39A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3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50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14/12/2024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08 al 14 de diciembre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13761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BEED4D-46A6-1A6A-CF22-A7772C11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72E64A-592A-9A4C-967C-F8C9C72E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5EB37F-0FDD-BBF8-A5E8-AC4DD98B715C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C1358-3AD7-A7D1-81A4-4976E7218F95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B18B529-C29E-76D8-492A-ABDFD09AF7B0}"/>
              </a:ext>
            </a:extLst>
          </p:cNvPr>
          <p:cNvCxnSpPr/>
          <p:nvPr/>
        </p:nvCxnSpPr>
        <p:spPr>
          <a:xfrm>
            <a:off x="6760448" y="1229139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37E90D-10D0-60D6-0C28-E761C1A3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CE475F14-30C4-1E11-2A1E-DB4696D1D189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CE475F14-30C4-1E11-2A1E-DB4696D1D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DF4359C6-174B-2126-B5A0-44E91BD6D8D4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50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DF4359C6-174B-2126-B5A0-44E91BD6D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5477E71-0E37-03C3-3020-85B1ABB351C8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8C02A9C2-492A-B7C5-3AE4-3F65C94072E6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8C02A9C2-492A-B7C5-3AE4-3F65C9407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7ACA3F-4D05-D60C-A85E-27FD12854A8E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58762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92425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76879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C56C4E-4D88-4E91-586A-C54947B0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A2722A-6597-DE16-696A-8B81652D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14 de diciembre 2024 (SE50)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2D1956E4-399F-20B8-AD14-2F2A1893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00" y="2071055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F2FFA9-100A-2192-5C8D-4351FB50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74FDCD-C76B-1B76-E7CB-46038C3B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48434" y="1637118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37839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D:\2021\salas 08-2021\Mapa COVID-19 - TIA - Letalidad.xlsm!CASOS!F11C15:F38C38</vt:lpstr>
      <vt:lpstr>file:///D:\2021\salas%2008-2021\Mapa%20COVID-19%20-%20TIA%20-%20Letalidad.xlsm!CASOS!F10C6:F14C9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2697</cp:revision>
  <dcterms:created xsi:type="dcterms:W3CDTF">2022-02-06T20:00:10Z</dcterms:created>
  <dcterms:modified xsi:type="dcterms:W3CDTF">2024-12-16T13:46:52Z</dcterms:modified>
</cp:coreProperties>
</file>