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-2</c:v>
                </c:pt>
                <c:pt idx="1">
                  <c:v>-1</c:v>
                </c:pt>
                <c:pt idx="2">
                  <c:v>-1</c:v>
                </c:pt>
                <c:pt idx="3">
                  <c:v>-2</c:v>
                </c:pt>
                <c:pt idx="4">
                  <c:v>-2</c:v>
                </c:pt>
                <c:pt idx="5">
                  <c:v>0</c:v>
                </c:pt>
                <c:pt idx="6">
                  <c:v>-7</c:v>
                </c:pt>
                <c:pt idx="7">
                  <c:v>-1</c:v>
                </c:pt>
                <c:pt idx="8">
                  <c:v>-2</c:v>
                </c:pt>
                <c:pt idx="9">
                  <c:v>0</c:v>
                </c:pt>
                <c:pt idx="10">
                  <c:v>-3</c:v>
                </c:pt>
                <c:pt idx="11">
                  <c:v>-2</c:v>
                </c:pt>
                <c:pt idx="12">
                  <c:v>-6</c:v>
                </c:pt>
                <c:pt idx="13">
                  <c:v>-2</c:v>
                </c:pt>
                <c:pt idx="14">
                  <c:v>0</c:v>
                </c:pt>
                <c:pt idx="15">
                  <c:v>-2</c:v>
                </c:pt>
                <c:pt idx="16">
                  <c:v>-1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7-43C0-A6A9-D914F0CC7003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5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7-43C0-A6A9-D914F0CC7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1-4B59-97EF-8CDE9AE307A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1-4B59-97EF-8CDE9AE307A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1-4B59-97EF-8CDE9AE307A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1-4B59-97EF-8CDE9AE307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E1-4B59-97EF-8CDE9AE30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14/10/2024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14/10/2024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14/10/2024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14/10/2024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14/10/2024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5.png"/><Relationship Id="rId7" Type="http://schemas.openxmlformats.org/officeDocument/2006/relationships/oleObject" Target="file:///D:\2021\salas%2008-2021\Mapa%20COVID-19%20-%20TIA%20-%20Letalidad.xlsm!Letalidad!F10C6:F14C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oleObject" Target="file:///D:\2021\salas%2008-2021\Mapa%20COVID-19%20-%20TIA%20-%20Letalidad.xlsm!Letalidad!F11C15:F38C40" TargetMode="Externa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41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12/10/2024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06 al 12 de octubre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12 de octubre 2024 (SE41)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72553"/>
              </p:ext>
            </p:extLst>
          </p:nvPr>
        </p:nvGraphicFramePr>
        <p:xfrm>
          <a:off x="6894009" y="4587632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12 de octubre 2024 (SE41)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671163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7686684" imgH="4762491" progId="Excel.SheetMacroEnabled.12">
                  <p:link updateAutomatic="1"/>
                </p:oleObj>
              </mc:Choice>
              <mc:Fallback>
                <p:oleObj name="Macro-Enabled Worksheet" r:id="rId5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2024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51FCF2A-F47A-06E6-4AFA-36CDFF606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74979"/>
              </p:ext>
            </p:extLst>
          </p:nvPr>
        </p:nvGraphicFramePr>
        <p:xfrm>
          <a:off x="4411028" y="5246510"/>
          <a:ext cx="2638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2638442" imgH="980998" progId="Excel.SheetMacroEnabled.12">
                  <p:link updateAutomatic="1"/>
                </p:oleObj>
              </mc:Choice>
              <mc:Fallback>
                <p:oleObj name="Macro-Enabled Worksheet" r:id="rId7" imgW="2638442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1028" y="5246510"/>
                        <a:ext cx="26384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12 de octubre 2024 (SE41)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F82E636-9A18-67C8-F993-8D5B23660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184520"/>
              </p:ext>
            </p:extLst>
          </p:nvPr>
        </p:nvGraphicFramePr>
        <p:xfrm>
          <a:off x="0" y="0"/>
          <a:ext cx="12192000" cy="686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14420902" imgH="8334254" progId="Excel.SheetMacroEnabled.12">
                  <p:embed/>
                </p:oleObj>
              </mc:Choice>
              <mc:Fallback>
                <p:oleObj name="Macro-Enabled Worksheet" r:id="rId3" imgW="14420902" imgH="8334254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6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318580" y="130372"/>
            <a:ext cx="4945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12 de octubre 2024 (SE41)</a:t>
            </a:r>
            <a:endParaRPr lang="es-PE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3EE69C0-B8AC-FF7E-1DC7-F2FFAD4E6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12 de octubre 2024 (SE41)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502C5F-C4A0-AF0E-FD54-590F351D8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F53FBA-CFDE-4DDB-8A7A-38BF83FB2F70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5E1840-8D52-037E-714F-235EEF0A2351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2F7F53C-9A87-636C-4CA9-D88F70E49EFD}"/>
              </a:ext>
            </a:extLst>
          </p:cNvPr>
          <p:cNvCxnSpPr/>
          <p:nvPr/>
        </p:nvCxnSpPr>
        <p:spPr>
          <a:xfrm>
            <a:off x="7140281" y="1215071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12 de octubre 2024 (SE41)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7174C9-12D4-D633-11AB-89BF1489D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717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BEF84518-47F7-CE23-28E9-C7E056563FBB}"/>
                  </a:ext>
                </a:extLst>
              </p:cNvPr>
              <p:cNvSpPr/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1.78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BEF84518-47F7-CE23-28E9-C7E056563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4820B079-BA4D-B016-6AD0-7FD7E9B4DC68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40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4820B079-BA4D-B016-6AD0-7FD7E9B4D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1A5EF4A-A084-DDF9-C885-01359AC4255F}"/>
              </a:ext>
            </a:extLst>
          </p:cNvPr>
          <p:cNvCxnSpPr>
            <a:cxnSpLocks/>
          </p:cNvCxnSpPr>
          <p:nvPr/>
        </p:nvCxnSpPr>
        <p:spPr>
          <a:xfrm>
            <a:off x="2377440" y="5341611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002E8C25-6FB7-E280-7D9E-5C8DE95AE1E9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002E8C25-6FB7-E280-7D9E-5C8DE95AE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AFFE064-44C7-D309-BA08-C8B7431E5574}"/>
              </a:ext>
            </a:extLst>
          </p:cNvPr>
          <p:cNvCxnSpPr>
            <a:cxnSpLocks/>
          </p:cNvCxnSpPr>
          <p:nvPr/>
        </p:nvCxnSpPr>
        <p:spPr>
          <a:xfrm>
            <a:off x="2377440" y="5517107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12 de octubre 2024 (SE41)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12 de octubre 2024 (SE41)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12 de octubre 2024 (SE41)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4FE5897-FC35-31B9-7679-371801F41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" y="1629000"/>
            <a:ext cx="5328572" cy="360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8268160-3645-5166-F6A4-A46651DED8DD}"/>
              </a:ext>
            </a:extLst>
          </p:cNvPr>
          <p:cNvSpPr txBox="1"/>
          <p:nvPr/>
        </p:nvSpPr>
        <p:spPr>
          <a:xfrm>
            <a:off x="55105" y="1821447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2F45D69-F729-72AE-D761-C8EEAAD10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649" y="4931630"/>
            <a:ext cx="2040923" cy="792000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D0A4CA0-C586-2585-26BD-2C01145451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755643"/>
              </p:ext>
            </p:extLst>
          </p:nvPr>
        </p:nvGraphicFramePr>
        <p:xfrm>
          <a:off x="5328572" y="1882054"/>
          <a:ext cx="6863428" cy="2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610518" imgH="3457595" progId="Excel.Sheet.12">
                  <p:embed/>
                </p:oleObj>
              </mc:Choice>
              <mc:Fallback>
                <p:oleObj name="Worksheet" r:id="rId6" imgW="8610518" imgH="34575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28572" y="1882054"/>
                        <a:ext cx="6863428" cy="27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12 de octubre 2024 (SE41)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557C7D-9BFE-E737-3E59-5C0344BCC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673"/>
            <a:ext cx="6002222" cy="36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65CC8F-85A5-0091-7C27-DE0114F2E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0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12 de octubre 2024 (SE41)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D499D72C-88A3-9E5E-A492-1ACAA6F71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40" y="2140149"/>
            <a:ext cx="5402000" cy="32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2AC66E-9566-24E3-B905-367BFE5F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2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BE1F48A-0A44-600E-A4F2-9766C886D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8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00046" y="1620415"/>
            <a:ext cx="6388101" cy="4276725"/>
            <a:chOff x="0" y="0"/>
            <a:chExt cx="4931700" cy="4276725"/>
          </a:xfrm>
        </p:grpSpPr>
        <p:graphicFrame>
          <p:nvGraphicFramePr>
            <p:cNvPr id="19" name="Gráfico 18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37611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10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file:///D:\2021\salas%2008-2021\Mapa%20COVID-19%20-%20TIA%20-%20Letalidad.xlsm!Letalidad!F11C15:F38C40</vt:lpstr>
      <vt:lpstr>file:///D:\2021\salas%2008-2021\Mapa%20COVID-19%20-%20TIA%20-%20Letalidad.xlsm!Letalidad!F10C6:F14C9</vt:lpstr>
      <vt:lpstr>Hoja de cálculo de Microsoft Excel</vt:lpstr>
      <vt:lpstr>Hoja de cálculo habilitada para macros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Mc-Quen</cp:lastModifiedBy>
  <cp:revision>2679</cp:revision>
  <dcterms:created xsi:type="dcterms:W3CDTF">2022-02-06T20:00:10Z</dcterms:created>
  <dcterms:modified xsi:type="dcterms:W3CDTF">2024-10-15T13:08:25Z</dcterms:modified>
</cp:coreProperties>
</file>