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-29</c:v>
                </c:pt>
                <c:pt idx="1">
                  <c:v>-14</c:v>
                </c:pt>
                <c:pt idx="2">
                  <c:v>-13</c:v>
                </c:pt>
                <c:pt idx="3">
                  <c:v>-8</c:v>
                </c:pt>
                <c:pt idx="4">
                  <c:v>-9</c:v>
                </c:pt>
                <c:pt idx="5">
                  <c:v>-22</c:v>
                </c:pt>
                <c:pt idx="6">
                  <c:v>-22</c:v>
                </c:pt>
                <c:pt idx="7">
                  <c:v>-16</c:v>
                </c:pt>
                <c:pt idx="8">
                  <c:v>-15</c:v>
                </c:pt>
                <c:pt idx="9">
                  <c:v>-15</c:v>
                </c:pt>
                <c:pt idx="10">
                  <c:v>-10</c:v>
                </c:pt>
                <c:pt idx="11">
                  <c:v>-16</c:v>
                </c:pt>
                <c:pt idx="12">
                  <c:v>-15</c:v>
                </c:pt>
                <c:pt idx="13">
                  <c:v>-9</c:v>
                </c:pt>
                <c:pt idx="14">
                  <c:v>-4</c:v>
                </c:pt>
                <c:pt idx="15">
                  <c:v>-11</c:v>
                </c:pt>
                <c:pt idx="16">
                  <c:v>-5</c:v>
                </c:pt>
                <c:pt idx="17">
                  <c:v>-1</c:v>
                </c:pt>
                <c:pt idx="1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22</c:v>
                </c:pt>
                <c:pt idx="4">
                  <c:v>38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20</c:v>
                </c:pt>
                <c:pt idx="12">
                  <c:v>19</c:v>
                </c:pt>
                <c:pt idx="13">
                  <c:v>13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50"/>
          <c:min val="-5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12.62740146117074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8.9401013211483065</c:v>
                </c:pt>
                <c:pt idx="5">
                  <c:v>22.652388797364086</c:v>
                </c:pt>
                <c:pt idx="6">
                  <c:v>21.743427554852737</c:v>
                </c:pt>
                <c:pt idx="7">
                  <c:v>15.13431706394249</c:v>
                </c:pt>
                <c:pt idx="8">
                  <c:v>12.650754828371428</c:v>
                </c:pt>
                <c:pt idx="9">
                  <c:v>13.908205841446453</c:v>
                </c:pt>
                <c:pt idx="10">
                  <c:v>11.734334663224596</c:v>
                </c:pt>
                <c:pt idx="11">
                  <c:v>21.837041080933535</c:v>
                </c:pt>
                <c:pt idx="12">
                  <c:v>25.531914893617021</c:v>
                </c:pt>
                <c:pt idx="13">
                  <c:v>20.403536613012925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23.000522739153162</c:v>
                </c:pt>
                <c:pt idx="4">
                  <c:v>38.962370552650469</c:v>
                </c:pt>
                <c:pt idx="5">
                  <c:v>37.838974143367665</c:v>
                </c:pt>
                <c:pt idx="6">
                  <c:v>43.463342102253229</c:v>
                </c:pt>
                <c:pt idx="7">
                  <c:v>45.963464938126108</c:v>
                </c:pt>
                <c:pt idx="8">
                  <c:v>53.535856573705175</c:v>
                </c:pt>
                <c:pt idx="9">
                  <c:v>44.837135698272455</c:v>
                </c:pt>
                <c:pt idx="10">
                  <c:v>39.942938659058491</c:v>
                </c:pt>
                <c:pt idx="11">
                  <c:v>34.158838599487616</c:v>
                </c:pt>
                <c:pt idx="12">
                  <c:v>40.67651466495397</c:v>
                </c:pt>
                <c:pt idx="13">
                  <c:v>34.871244635193136</c:v>
                </c:pt>
                <c:pt idx="14">
                  <c:v>23.622047244094489</c:v>
                </c:pt>
                <c:pt idx="15">
                  <c:v>31.38731952291274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0.19341985648246648</c:v>
                </c:pt>
                <c:pt idx="1">
                  <c:v>0.40495666963634891</c:v>
                </c:pt>
                <c:pt idx="2">
                  <c:v>0.63836578359399943</c:v>
                </c:pt>
                <c:pt idx="3">
                  <c:v>0.66737217439388308</c:v>
                </c:pt>
                <c:pt idx="4">
                  <c:v>0.95941667466180558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9.8684210526315784E-3</c:v>
                </c:pt>
                <c:pt idx="4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2.5423728813559324E-2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850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22 DE ENERO DEL 2024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77CF41-4D54-6597-4CB1-A2D0FDE7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7" y="1919984"/>
            <a:ext cx="4637157" cy="42325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0B8D23-974C-9776-A285-0E323D247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1911961"/>
            <a:ext cx="4421590" cy="4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984304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445907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E873B7-4786-A2DD-1381-53DB51D0D20A}"/>
              </a:ext>
            </a:extLst>
          </p:cNvPr>
          <p:cNvSpPr txBox="1"/>
          <p:nvPr/>
        </p:nvSpPr>
        <p:spPr>
          <a:xfrm>
            <a:off x="2169952" y="114877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C026F8-E268-6189-82C9-BB1BD91F920A}"/>
              </a:ext>
            </a:extLst>
          </p:cNvPr>
          <p:cNvSpPr txBox="1"/>
          <p:nvPr/>
        </p:nvSpPr>
        <p:spPr>
          <a:xfrm>
            <a:off x="8331272" y="1279646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8465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731848"/>
              </p:ext>
            </p:extLst>
          </p:nvPr>
        </p:nvGraphicFramePr>
        <p:xfrm>
          <a:off x="3190476" y="2009489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4A5280C-F094-02E0-5BDB-4624BD990D65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644615"/>
              </p:ext>
            </p:extLst>
          </p:nvPr>
        </p:nvGraphicFramePr>
        <p:xfrm>
          <a:off x="7349306" y="4500701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831628-FDE9-AA2D-9541-68508CA3F417}"/>
              </a:ext>
            </a:extLst>
          </p:cNvPr>
          <p:cNvSpPr txBox="1"/>
          <p:nvPr/>
        </p:nvSpPr>
        <p:spPr>
          <a:xfrm>
            <a:off x="5448412" y="99567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0836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40A2A-6978-DAF5-FBB3-A7510F06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69" y="1579518"/>
            <a:ext cx="6193782" cy="38342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B3EB0-7463-0DA5-74C9-9A1480971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039" y="5134983"/>
            <a:ext cx="2234886" cy="8513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4728745" y="106819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4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7CDEB9-9AD7-A889-0C2B-7EB57BCE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81" y="1292801"/>
            <a:ext cx="9520238" cy="51364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424160" y="1707509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009005-EBE4-1ED7-A597-B4DAB3756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133" y="2125985"/>
            <a:ext cx="3853921" cy="16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17.125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97493A-2940-58A2-B014-3993E52CF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992" y="1670044"/>
            <a:ext cx="9113838" cy="49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50F614-3721-3A08-C9D9-3D0CA7FB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29" y="1217219"/>
            <a:ext cx="9706505" cy="52369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24067" y="1707509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044439" y="1707509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2024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17.87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FA0E8C8-431F-5C26-8FAB-BFFB1573C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363" y="1586766"/>
            <a:ext cx="9240838" cy="49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13903D2-A5DD-F6C4-AD9B-115D5B0F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881" y="1529965"/>
            <a:ext cx="9266238" cy="49994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4911107" y="1274797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39DD2-4A97-6898-C6C6-DEABFF97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83" y="1579518"/>
            <a:ext cx="9113308" cy="49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770313-390E-D212-8D55-0BE40296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05" y="1670684"/>
            <a:ext cx="6174000" cy="37266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enero 2024 (SE04)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627123-44DD-B3AC-CE11-819C7256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98" y="5444285"/>
            <a:ext cx="2012966" cy="7668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2761188" y="108344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4D2683-6D84-4B6F-FEBF-A258EF794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400" y="1351510"/>
            <a:ext cx="5203395" cy="26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25019</TotalTime>
  <Words>657</Words>
  <Application>Microsoft Office PowerPoint</Application>
  <PresentationFormat>Panorámica</PresentationFormat>
  <Paragraphs>90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2555</cp:revision>
  <dcterms:created xsi:type="dcterms:W3CDTF">2022-02-06T20:00:10Z</dcterms:created>
  <dcterms:modified xsi:type="dcterms:W3CDTF">2024-01-23T18:05:36Z</dcterms:modified>
</cp:coreProperties>
</file>