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-2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-1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7-43C0-A6A9-D914F0CC7003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7-43C0-A6A9-D914F0CC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43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26/10/2024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20 al 26 de octubre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D4E942-8993-BE0F-790F-3FF870DE0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18580" y="130372"/>
            <a:ext cx="49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4F0D04-0179-6B1B-7CF0-CE193A1CC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502C5F-C4A0-AF0E-FD54-590F351D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F53FBA-CFDE-4DDB-8A7A-38BF83FB2F70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5E1840-8D52-037E-714F-235EEF0A23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2F7F53C-9A87-636C-4CA9-D88F70E49EFD}"/>
              </a:ext>
            </a:extLst>
          </p:cNvPr>
          <p:cNvCxnSpPr/>
          <p:nvPr/>
        </p:nvCxnSpPr>
        <p:spPr>
          <a:xfrm>
            <a:off x="7140281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174C9-12D4-D633-11AB-89BF1489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42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1A5EF4A-A084-DDF9-C885-01359AC4255F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FFE064-44C7-D309-BA08-C8B7431E5574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FE5897-FC35-31B9-7679-371801F4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" y="1629000"/>
            <a:ext cx="5328572" cy="360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268160-3645-5166-F6A4-A46651DED8DD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F45D69-F729-72AE-D761-C8EEAAD10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49" y="4931630"/>
            <a:ext cx="2040923" cy="792000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F5610A5-FDBC-CB62-29F6-CA2C1E1C7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55271"/>
              </p:ext>
            </p:extLst>
          </p:nvPr>
        </p:nvGraphicFramePr>
        <p:xfrm>
          <a:off x="5380281" y="2141142"/>
          <a:ext cx="6808323" cy="257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610518" imgH="3257590" progId="Excel.Sheet.12">
                  <p:embed/>
                </p:oleObj>
              </mc:Choice>
              <mc:Fallback>
                <p:oleObj name="Worksheet" r:id="rId6" imgW="8610518" imgH="32575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0281" y="2141142"/>
                        <a:ext cx="6808323" cy="2575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57C7D-9BFE-E737-3E59-5C0344BC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65CC8F-85A5-0091-7C27-DE0114F2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26 de octubre 2024 (SE43)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499D72C-88A3-9E5E-A492-1ACAA6F7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2AC66E-9566-24E3-B905-367BFE5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E1F48A-0A44-600E-A4F2-9766C886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00046" y="1620415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37631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10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D:\2021\salas 08-2021\Mapa COVID-19 - TIA - Letalidad.xlsm!Letalidad!F11C15:F38C40</vt:lpstr>
      <vt:lpstr>D:\2021\salas 08-2021\Mapa COVID-19 - TIA - Letalidad.xlsm!Letalidad!F10C6:F14C9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2682</cp:revision>
  <dcterms:created xsi:type="dcterms:W3CDTF">2022-02-06T20:00:10Z</dcterms:created>
  <dcterms:modified xsi:type="dcterms:W3CDTF">2024-10-28T13:10:40Z</dcterms:modified>
</cp:coreProperties>
</file>