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-3</c:v>
                </c:pt>
                <c:pt idx="7">
                  <c:v>0</c:v>
                </c:pt>
                <c:pt idx="8">
                  <c:v>-2</c:v>
                </c:pt>
                <c:pt idx="9">
                  <c:v>0</c:v>
                </c:pt>
                <c:pt idx="10">
                  <c:v>-2</c:v>
                </c:pt>
                <c:pt idx="11">
                  <c:v>-1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4-4CD1-9D1E-C38F51A5BB3F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2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4-4CD1-9D1E-C38F51A5B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30/09/2024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Macro-Enabled_Worksheet.xlsm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39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28/09/2024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22 al 28 de setiembre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BB5FB6-4331-6D9F-1FDB-5C649E028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94411" y="130372"/>
            <a:ext cx="519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5A20F8-645A-2F18-F5E1-8903342B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904187-4B12-5B48-78EE-ACBCB7807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0C013D-8374-E160-A73F-2C6087E3741C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FCAFC9-1D72-2B62-7192-FDD75E0B60F0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72F3FD1-DD7B-CCE2-F987-E42EA7F2E713}"/>
              </a:ext>
            </a:extLst>
          </p:cNvPr>
          <p:cNvCxnSpPr/>
          <p:nvPr/>
        </p:nvCxnSpPr>
        <p:spPr>
          <a:xfrm>
            <a:off x="7379437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44FCF4-9F95-6A72-BF5E-397CC3FC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69E876-A496-B89F-5D7F-96FFBA15F93F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69E876-A496-B89F-5D7F-96FFBA15F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66495138-300A-96AD-3B13-12429100653B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39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66495138-300A-96AD-3B13-124291006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1EEEE46-CC09-F767-9F0C-27F2FDEB3298}"/>
              </a:ext>
            </a:extLst>
          </p:cNvPr>
          <p:cNvCxnSpPr>
            <a:cxnSpLocks/>
          </p:cNvCxnSpPr>
          <p:nvPr/>
        </p:nvCxnSpPr>
        <p:spPr>
          <a:xfrm>
            <a:off x="2377440" y="520093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4D70B7B2-9833-766C-BDD5-89AB4B347D25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4D70B7B2-9833-766C-BDD5-89AB4B347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4FB1E4A-6756-0A8C-4B09-86E63285A0E5}"/>
              </a:ext>
            </a:extLst>
          </p:cNvPr>
          <p:cNvCxnSpPr>
            <a:cxnSpLocks/>
          </p:cNvCxnSpPr>
          <p:nvPr/>
        </p:nvCxnSpPr>
        <p:spPr>
          <a:xfrm>
            <a:off x="2377440" y="5503039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CE417B-58E8-6653-0C5C-BD068A4FE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17" y="2073577"/>
            <a:ext cx="6924683" cy="27775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7B8CC2-4045-A944-ACE2-5F5CFD166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65676"/>
            <a:ext cx="5267317" cy="355861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1F5CA8-27E3-34ED-2652-DAC23B3A0D02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9FE7F83-BE39-01D1-EC22-DFA5E3670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473113"/>
              </p:ext>
            </p:extLst>
          </p:nvPr>
        </p:nvGraphicFramePr>
        <p:xfrm>
          <a:off x="3188641" y="4914165"/>
          <a:ext cx="2078676" cy="80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2543280" imgH="980998" progId="Excel.SheetMacroEnabled.12">
                  <p:embed/>
                </p:oleObj>
              </mc:Choice>
              <mc:Fallback>
                <p:oleObj name="Macro-Enabled Worksheet" r:id="rId6" imgW="2543280" imgH="980998" progId="Excel.SheetMacroEnabled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1031C1C9-4D6A-B347-FD6B-B9AC598C3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8641" y="4914165"/>
                        <a:ext cx="2078676" cy="80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D9DE4D-F60B-2A21-A587-1EDED8BD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E857AC-9FA0-5FDE-B91A-55979989C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78" y="3131073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28 de setiembre 2024 (SE39)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FFDFAB6-CF83-9768-D048-BBB238A1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934" y="2061371"/>
            <a:ext cx="5444066" cy="32652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F545E2-2646-159B-A744-4D400EBF0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D4F8D2-7416-3D7B-78AD-99DC0C50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0" y="1403178"/>
            <a:ext cx="6663266" cy="4515524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36140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Macro-Enabled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2674</cp:revision>
  <dcterms:created xsi:type="dcterms:W3CDTF">2022-02-06T20:00:10Z</dcterms:created>
  <dcterms:modified xsi:type="dcterms:W3CDTF">2024-09-30T14:51:04Z</dcterms:modified>
</cp:coreProperties>
</file>