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0" r:id="rId12"/>
    <p:sldId id="274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Edad'!$J$9:$J$27</c:f>
              <c:numCache>
                <c:formatCode>0;0</c:formatCode>
                <c:ptCount val="19"/>
                <c:pt idx="0">
                  <c:v>-2</c:v>
                </c:pt>
                <c:pt idx="1">
                  <c:v>-1</c:v>
                </c:pt>
                <c:pt idx="2">
                  <c:v>-1</c:v>
                </c:pt>
                <c:pt idx="3">
                  <c:v>-2</c:v>
                </c:pt>
                <c:pt idx="4">
                  <c:v>-2</c:v>
                </c:pt>
                <c:pt idx="5">
                  <c:v>0</c:v>
                </c:pt>
                <c:pt idx="6">
                  <c:v>-7</c:v>
                </c:pt>
                <c:pt idx="7">
                  <c:v>-1</c:v>
                </c:pt>
                <c:pt idx="8">
                  <c:v>-2</c:v>
                </c:pt>
                <c:pt idx="9">
                  <c:v>0</c:v>
                </c:pt>
                <c:pt idx="10">
                  <c:v>-3</c:v>
                </c:pt>
                <c:pt idx="11">
                  <c:v>-2</c:v>
                </c:pt>
                <c:pt idx="12">
                  <c:v>-6</c:v>
                </c:pt>
                <c:pt idx="13">
                  <c:v>-2</c:v>
                </c:pt>
                <c:pt idx="14">
                  <c:v>0</c:v>
                </c:pt>
                <c:pt idx="15">
                  <c:v>-2</c:v>
                </c:pt>
                <c:pt idx="16">
                  <c:v>-1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A7-43C0-A6A9-D914F0CC7003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Edad'!$K$9:$K$27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2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  <c:pt idx="8">
                  <c:v>3</c:v>
                </c:pt>
                <c:pt idx="9">
                  <c:v>6</c:v>
                </c:pt>
                <c:pt idx="10">
                  <c:v>5</c:v>
                </c:pt>
                <c:pt idx="11">
                  <c:v>7</c:v>
                </c:pt>
                <c:pt idx="12">
                  <c:v>5</c:v>
                </c:pt>
                <c:pt idx="13">
                  <c:v>2</c:v>
                </c:pt>
                <c:pt idx="14">
                  <c:v>3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A7-43C0-A6A9-D914F0CC7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E1-4B59-97EF-8CDE9AE307A6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E1-4B59-97EF-8CDE9AE307A6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FE1-4B59-97EF-8CDE9AE307A6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FE1-4B59-97EF-8CDE9AE307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4.1666666666666664E-2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E1-4B59-97EF-8CDE9AE30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49-48C3-900F-DCA30E830B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4.1666666666666664E-2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49-48C3-900F-DCA30E830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5/11/2024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5/11/2024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5/11/2024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5/11/2024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5/11/2024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5/11/2024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5/11/2024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5.png"/><Relationship Id="rId7" Type="http://schemas.openxmlformats.org/officeDocument/2006/relationships/oleObject" Target="file:///D:\2021\salas%2008-2021\Mapa%20COVID-19%20-%20TIA%20-%20Letalidad.xlsm!Letalidad!F10C6:F14C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oleObject" Target="file:///D:\2021\salas%2008-2021\Mapa%20COVID-19%20-%20TIA%20-%20Letalidad.xlsm!Letalidad!F11C15:F38C40" TargetMode="Externa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REGIONAL DE SALUD</a:t>
            </a:r>
          </a:p>
          <a:p>
            <a:pPr algn="ctr"/>
            <a:r>
              <a:rPr lang="es-PE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4723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44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02/11/2024 a las 11:59 pm)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27 de octubre al 02 de noviembre del 2024)</a:t>
            </a:r>
            <a:endParaRPr lang="en-US" sz="2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02 de noviembre 2024 (SE44)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E32EAC1-B907-70BE-8A75-7066AE795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9" y="1671510"/>
            <a:ext cx="6860540" cy="4114800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272553"/>
              </p:ext>
            </p:extLst>
          </p:nvPr>
        </p:nvGraphicFramePr>
        <p:xfrm>
          <a:off x="6894009" y="4587632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- 2024</a:t>
            </a:r>
          </a:p>
          <a:p>
            <a:pPr algn="ctr"/>
            <a:r>
              <a:rPr lang="es-ES" sz="2000" b="1" dirty="0"/>
              <a:t>Región Tumbes, al 02 de noviembre 2024 (SE44)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-1" y="6545320"/>
            <a:ext cx="4178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/>
              <a:t>Fuente: </a:t>
            </a:r>
            <a:r>
              <a:rPr lang="es-PE" sz="1200" b="1" dirty="0" err="1"/>
              <a:t>NotiCovid</a:t>
            </a:r>
            <a:r>
              <a:rPr lang="es-PE" sz="1200" b="1" dirty="0"/>
              <a:t> / </a:t>
            </a:r>
            <a:r>
              <a:rPr lang="es-PE" sz="1200" b="1" dirty="0" err="1"/>
              <a:t>SIScovid</a:t>
            </a:r>
            <a:r>
              <a:rPr lang="es-PE" sz="1200" b="1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40047"/>
              </p:ext>
            </p:extLst>
          </p:nvPr>
        </p:nvGraphicFramePr>
        <p:xfrm>
          <a:off x="7481765" y="2857464"/>
          <a:ext cx="4464661" cy="287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38CD25A4-6C02-476B-ED33-23340F286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471303"/>
              </p:ext>
            </p:extLst>
          </p:nvPr>
        </p:nvGraphicFramePr>
        <p:xfrm>
          <a:off x="-1" y="1828164"/>
          <a:ext cx="6391439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5" imgW="7686684" imgH="4762491" progId="Excel.SheetMacroEnabled.12">
                  <p:link updateAutomatic="1"/>
                </p:oleObj>
              </mc:Choice>
              <mc:Fallback>
                <p:oleObj name="Macro-Enabled Worksheet" r:id="rId5" imgW="7686684" imgH="4762491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" y="1828164"/>
                        <a:ext cx="6391439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7B25562A-286E-1364-73D8-2CC6C0575BE0}"/>
              </a:ext>
            </a:extLst>
          </p:cNvPr>
          <p:cNvSpPr txBox="1"/>
          <p:nvPr/>
        </p:nvSpPr>
        <p:spPr>
          <a:xfrm>
            <a:off x="0" y="1807632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PERIODO 2024</a:t>
            </a: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E51FCF2A-F47A-06E6-4AFA-36CDFF6063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157434"/>
              </p:ext>
            </p:extLst>
          </p:nvPr>
        </p:nvGraphicFramePr>
        <p:xfrm>
          <a:off x="4411028" y="5246510"/>
          <a:ext cx="26384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7" imgW="2638442" imgH="980998" progId="Excel.SheetMacroEnabled.12">
                  <p:link updateAutomatic="1"/>
                </p:oleObj>
              </mc:Choice>
              <mc:Fallback>
                <p:oleObj name="Macro-Enabled Worksheet" r:id="rId7" imgW="2638442" imgH="980998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11028" y="5246510"/>
                        <a:ext cx="263842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02 de noviembre 2024 (SE44)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00BA2E7-C003-BA7A-69CF-65868CF49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155458" y="130372"/>
            <a:ext cx="527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al 02 de noviembre 2024 (SE44)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D4F0D04-0179-6B1B-7CF0-CE193A1CC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38381"/>
            <a:ext cx="9849647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al 02 de noviembre 2024 (SE44)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502C5F-C4A0-AF0E-FD54-590F351D8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400"/>
            <a:ext cx="9849647" cy="5907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FF53FBA-CFDE-4DDB-8A7A-38BF83FB2F70}"/>
              </a:ext>
            </a:extLst>
          </p:cNvPr>
          <p:cNvSpPr txBox="1"/>
          <p:nvPr/>
        </p:nvSpPr>
        <p:spPr>
          <a:xfrm>
            <a:off x="36298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5E1840-8D52-037E-714F-235EEF0A2351}"/>
              </a:ext>
            </a:extLst>
          </p:cNvPr>
          <p:cNvSpPr txBox="1"/>
          <p:nvPr/>
        </p:nvSpPr>
        <p:spPr>
          <a:xfrm>
            <a:off x="85223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2F7F53C-9A87-636C-4CA9-D88F70E49EFD}"/>
              </a:ext>
            </a:extLst>
          </p:cNvPr>
          <p:cNvCxnSpPr/>
          <p:nvPr/>
        </p:nvCxnSpPr>
        <p:spPr>
          <a:xfrm>
            <a:off x="7140281" y="1215071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02 de noviembre 2024 (SE44)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7174C9-12D4-D633-11AB-89BF1489D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717"/>
            <a:ext cx="9849647" cy="590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redondeado 11">
                <a:extLst>
                  <a:ext uri="{FF2B5EF4-FFF2-40B4-BE49-F238E27FC236}">
                    <a16:creationId xmlns:a16="http://schemas.microsoft.com/office/drawing/2014/main" id="{BEF84518-47F7-CE23-28E9-C7E056563FBB}"/>
                  </a:ext>
                </a:extLst>
              </p:cNvPr>
              <p:cNvSpPr/>
              <p:nvPr/>
            </p:nvSpPr>
            <p:spPr>
              <a:xfrm>
                <a:off x="10879850" y="502406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1.78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ángulo redondeado 11">
                <a:extLst>
                  <a:ext uri="{FF2B5EF4-FFF2-40B4-BE49-F238E27FC236}">
                    <a16:creationId xmlns:a16="http://schemas.microsoft.com/office/drawing/2014/main" id="{BEF84518-47F7-CE23-28E9-C7E056563F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024068"/>
                <a:ext cx="1254424" cy="353725"/>
              </a:xfrm>
              <a:prstGeom prst="roundRect">
                <a:avLst/>
              </a:prstGeom>
              <a:blipFill>
                <a:blip r:embed="rId5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ángulo redondeado 13">
                <a:extLst>
                  <a:ext uri="{FF2B5EF4-FFF2-40B4-BE49-F238E27FC236}">
                    <a16:creationId xmlns:a16="http://schemas.microsoft.com/office/drawing/2014/main" id="{4820B079-BA4D-B016-6AD0-7FD7E9B4DC68}"/>
                  </a:ext>
                </a:extLst>
              </p:cNvPr>
              <p:cNvSpPr/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44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ángulo redondeado 13">
                <a:extLst>
                  <a:ext uri="{FF2B5EF4-FFF2-40B4-BE49-F238E27FC236}">
                    <a16:creationId xmlns:a16="http://schemas.microsoft.com/office/drawing/2014/main" id="{4820B079-BA4D-B016-6AD0-7FD7E9B4D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845" y="3193344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1A5EF4A-A084-DDF9-C885-01359AC4255F}"/>
              </a:ext>
            </a:extLst>
          </p:cNvPr>
          <p:cNvCxnSpPr>
            <a:cxnSpLocks/>
          </p:cNvCxnSpPr>
          <p:nvPr/>
        </p:nvCxnSpPr>
        <p:spPr>
          <a:xfrm>
            <a:off x="2377440" y="5341611"/>
            <a:ext cx="814499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redondeado 9">
                <a:extLst>
                  <a:ext uri="{FF2B5EF4-FFF2-40B4-BE49-F238E27FC236}">
                    <a16:creationId xmlns:a16="http://schemas.microsoft.com/office/drawing/2014/main" id="{002E8C25-6FB7-E280-7D9E-5C8DE95AE1E9}"/>
                  </a:ext>
                </a:extLst>
              </p:cNvPr>
              <p:cNvSpPr/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𝑴𝒆𝒅𝒊𝒂𝒏𝒂</m:t>
                    </m:r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ángulo redondeado 9">
                <a:extLst>
                  <a:ext uri="{FF2B5EF4-FFF2-40B4-BE49-F238E27FC236}">
                    <a16:creationId xmlns:a16="http://schemas.microsoft.com/office/drawing/2014/main" id="{002E8C25-6FB7-E280-7D9E-5C8DE95AE1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AFFE064-44C7-D309-BA08-C8B7431E5574}"/>
              </a:ext>
            </a:extLst>
          </p:cNvPr>
          <p:cNvCxnSpPr>
            <a:cxnSpLocks/>
          </p:cNvCxnSpPr>
          <p:nvPr/>
        </p:nvCxnSpPr>
        <p:spPr>
          <a:xfrm>
            <a:off x="2377440" y="5517107"/>
            <a:ext cx="816091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02 de noviembre 2024 (SE44)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97" y="950400"/>
            <a:ext cx="9848805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al 02 de noviembre 2024 (SE44)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al 02 de noviembre 2024 (SE44)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4FE5897-FC35-31B9-7679-371801F41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" y="1629000"/>
            <a:ext cx="5328572" cy="3600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8268160-3645-5166-F6A4-A46651DED8DD}"/>
              </a:ext>
            </a:extLst>
          </p:cNvPr>
          <p:cNvSpPr txBox="1"/>
          <p:nvPr/>
        </p:nvSpPr>
        <p:spPr>
          <a:xfrm>
            <a:off x="55105" y="1821447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2F45D69-F729-72AE-D761-C8EEAAD10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649" y="4931630"/>
            <a:ext cx="2040923" cy="792000"/>
          </a:xfrm>
          <a:prstGeom prst="rect">
            <a:avLst/>
          </a:prstGeom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45FB2781-6933-10C7-3081-228E6CC85C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575678"/>
              </p:ext>
            </p:extLst>
          </p:nvPr>
        </p:nvGraphicFramePr>
        <p:xfrm>
          <a:off x="5383678" y="2018740"/>
          <a:ext cx="6808322" cy="2733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8610518" imgH="3457595" progId="Excel.Sheet.12">
                  <p:embed/>
                </p:oleObj>
              </mc:Choice>
              <mc:Fallback>
                <p:oleObj name="Worksheet" r:id="rId6" imgW="8610518" imgH="34575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83678" y="2018740"/>
                        <a:ext cx="6808322" cy="2733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al 02 de noviembre 2024 (SE44)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557C7D-9BFE-E737-3E59-5C0344BCC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3673"/>
            <a:ext cx="6002222" cy="360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465CC8F-85A5-0091-7C27-DE0114F2E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80" y="3258000"/>
            <a:ext cx="60022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al 02 de noviembre 2024 (SE44)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D499D72C-88A3-9E5E-A492-1ACAA6F71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240" y="2140149"/>
            <a:ext cx="5402000" cy="324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F2AC66E-9566-24E3-B905-367BFE5FC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423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BE1F48A-0A44-600E-A4F2-9766C886D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585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pSpPr/>
          <p:nvPr/>
        </p:nvGrpSpPr>
        <p:grpSpPr>
          <a:xfrm>
            <a:off x="100046" y="1620415"/>
            <a:ext cx="6388101" cy="4276725"/>
            <a:chOff x="0" y="0"/>
            <a:chExt cx="4931700" cy="4276725"/>
          </a:xfrm>
        </p:grpSpPr>
        <p:graphicFrame>
          <p:nvGraphicFramePr>
            <p:cNvPr id="19" name="Gráfico 18">
              <a:extLst>
                <a:ext uri="{FF2B5EF4-FFF2-40B4-BE49-F238E27FC236}">
                  <a16:creationId xmlns:a16="http://schemas.microsoft.com/office/drawing/2014/main" id="{00000000-0008-0000-0400-000003000000}"/>
                </a:ext>
              </a:extLst>
            </p:cNvPr>
            <p:cNvGraphicFramePr/>
            <p:nvPr/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00000000-0008-0000-04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00000000-0008-0000-04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37635</TotalTime>
  <Words>370</Words>
  <Application>Microsoft Office PowerPoint</Application>
  <PresentationFormat>Panorámica</PresentationFormat>
  <Paragraphs>54</Paragraphs>
  <Slides>13</Slides>
  <Notes>6</Notes>
  <HiddenSlides>0</HiddenSlides>
  <MMClips>0</MMClips>
  <ScaleCrop>false</ScaleCrop>
  <HeadingPairs>
    <vt:vector size="10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Vínculos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Tema de Office</vt:lpstr>
      <vt:lpstr>file:///D:\2021\salas%2008-2021\Mapa%20COVID-19%20-%20TIA%20-%20Letalidad.xlsm!Letalidad!F11C15:F38C40</vt:lpstr>
      <vt:lpstr>file:///D:\2021\salas%2008-2021\Mapa%20COVID-19%20-%20TIA%20-%20Letalidad.xlsm!Letalidad!F10C6:F14C9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Percy Mc Quén Vilchez Barreto</cp:lastModifiedBy>
  <cp:revision>2683</cp:revision>
  <dcterms:created xsi:type="dcterms:W3CDTF">2022-02-06T20:00:10Z</dcterms:created>
  <dcterms:modified xsi:type="dcterms:W3CDTF">2024-11-05T13:43:03Z</dcterms:modified>
</cp:coreProperties>
</file>