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-2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C-44C0-A9D0-CC71B572C30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C-44C0-A9D0-CC71B572C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F-4AEB-A7D6-510391B2F8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F-4AEB-A7D6-510391B2F8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F-4AEB-A7D6-510391B2F89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F-4AEB-A7D6-510391B2F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F-4AEB-A7D6-510391B2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19/11/2024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1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46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16/11/2024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10 al 16 de noviembre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1979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04865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67B586-4D3E-4471-EBEF-221D07328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2C9640-07DA-BD41-18D9-3BD71F4AE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48019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7850518-7793-8BB8-DEBC-373950058A5F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F32425-437D-B152-31F7-23445E7931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956DFF-179A-302F-3533-E531BA5A8C49}"/>
              </a:ext>
            </a:extLst>
          </p:cNvPr>
          <p:cNvCxnSpPr/>
          <p:nvPr/>
        </p:nvCxnSpPr>
        <p:spPr>
          <a:xfrm>
            <a:off x="6830788" y="1186935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8361654-259E-612D-9064-0080E614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C592372-C192-3FB2-D0EA-092193EF9F20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C592372-C192-3FB2-D0EA-092193EF9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9D4CA9D1-81D3-D3C6-85F4-0CD8BB9578BF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46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9D4CA9D1-81D3-D3C6-85F4-0CD8BB957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B3DE278-375C-D3FC-AF99-70AC5BEB91AB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11944C21-3A3A-30F7-4CE0-B81583B82D83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11944C21-3A3A-30F7-4CE0-B81583B82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C2189E2-C9DF-C125-A45D-FF4EFFD6580C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86092"/>
              </p:ext>
            </p:extLst>
          </p:nvPr>
        </p:nvGraphicFramePr>
        <p:xfrm>
          <a:off x="5383677" y="2062745"/>
          <a:ext cx="6804927" cy="27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57595" progId="Excel.Sheet.12">
                  <p:link updateAutomatic="1"/>
                </p:oleObj>
              </mc:Choice>
              <mc:Fallback>
                <p:oleObj name="Worksheet" r:id="rId4" imgW="861051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677" y="2062745"/>
                        <a:ext cx="6804927" cy="27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41550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48133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1F50D5-03E4-BB1D-3642-D5F720E7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0084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3CC619-8420-457D-5C93-3282417F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1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16 de noviembre 2024 (SE46)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362AB5B-A848-7FDB-EEFC-10A2F9DA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2A673E6-A5FD-177D-D506-FA44282C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A7C103-067F-8ADF-D4FE-A46208D7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52074" y="1620415"/>
            <a:ext cx="6388101" cy="4276725"/>
            <a:chOff x="-10901" y="101547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6998767"/>
                </p:ext>
              </p:extLst>
            </p:nvPr>
          </p:nvGraphicFramePr>
          <p:xfrm>
            <a:off x="-10901" y="101547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37749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file:///D:\2021\salas%2008-2021\SQL-COVID-19.xlsx!residencia%20(2)!F2C2:F19C12</vt:lpstr>
      <vt:lpstr>file:///D:\2021\salas%2008-2021\Mapa%20COVID-19%20-%20TIA%20-%20Letalidad.xlsm!CASOS!F11C15:F38C38</vt:lpstr>
      <vt:lpstr>file:///D:\2021\salas%2008-2021\Mapa%20COVID-19%20-%20TIA%20-%20Letalidad.xlsm!CASOS!F10C6:F14C9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2690</cp:revision>
  <dcterms:created xsi:type="dcterms:W3CDTF">2022-02-06T20:00:10Z</dcterms:created>
  <dcterms:modified xsi:type="dcterms:W3CDTF">2024-11-19T13:16:13Z</dcterms:modified>
</cp:coreProperties>
</file>