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5" r:id="rId9"/>
    <p:sldId id="267" r:id="rId10"/>
    <p:sldId id="269" r:id="rId11"/>
    <p:sldId id="271" r:id="rId12"/>
    <p:sldId id="273" r:id="rId13"/>
    <p:sldId id="275" r:id="rId14"/>
    <p:sldId id="277" r:id="rId15"/>
    <p:sldId id="278" r:id="rId16"/>
    <p:sldId id="279" r:id="rId17"/>
    <p:sldId id="264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90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9/10/2024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362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7037B-F360-426A-AC61-4A7DF0B71839}" type="slidenum">
              <a:rPr lang="es-PE" smtClean="0"/>
              <a:t>28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724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9/10/2024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9/10/2024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9/10/2024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9/10/2024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9/10/2024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9/10/2024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9/10/2024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9/10/2024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9/10/2024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9/10/2024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9/10/2024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9/10/2024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emf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.jpeg"/><Relationship Id="rId7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8.jpe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2.emf"/><Relationship Id="rId2" Type="http://schemas.openxmlformats.org/officeDocument/2006/relationships/oleObject" Target="file:///C:\SALA_%20CORRALES\sala_situacional%20-%20SE%2039%20C.xlsx!TRABAJO!F14C1:F20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9%20C.xlsx!TRABAJO!F50C1:F73C5" TargetMode="External"/><Relationship Id="rId5" Type="http://schemas.openxmlformats.org/officeDocument/2006/relationships/image" Target="../media/image41.emf"/><Relationship Id="rId4" Type="http://schemas.openxmlformats.org/officeDocument/2006/relationships/oleObject" Target="file:///C:\SALA_%20CORRALES\sala_situacional%20-%20SE%2039%20C.xlsx!TRABAJO!F94C1:F110C5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file:///C:\SALA_%20CORRALES\sala_situacional%20-%20SE%2039%20C.xlsx!TRABAJO2!F35C1:F56C41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oleObject" Target="file:///C:\SALA_%20CORRALES\sala_situacional%20-%20SE%2039%20C.xlsx!TRABAJO2!F88C1:F101C41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39%20C.xlsx!TRABAJO!%5bsala_situacional%20-%20SE%2039%20C.xlsx%5dTRABAJO%20Gr&#225;fico%202" TargetMode="External"/><Relationship Id="rId3" Type="http://schemas.openxmlformats.org/officeDocument/2006/relationships/image" Target="../media/image45.emf"/><Relationship Id="rId7" Type="http://schemas.openxmlformats.org/officeDocument/2006/relationships/image" Target="../media/image47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9%20C.xlsx!TRABAJO3!%5bsala_situacional%20-%20SE%2039%20C.xlsx%5dTRABAJO3%20Gr&#225;fico%202" TargetMode="External"/><Relationship Id="rId11" Type="http://schemas.openxmlformats.org/officeDocument/2006/relationships/image" Target="../media/image49.emf"/><Relationship Id="rId5" Type="http://schemas.openxmlformats.org/officeDocument/2006/relationships/image" Target="../media/image46.emf"/><Relationship Id="rId10" Type="http://schemas.openxmlformats.org/officeDocument/2006/relationships/oleObject" Target="file:///C:\SALA_%20CORRALES\sala_situacional%20-%20SE%2039%20C.xlsx!TRABAJO!F12C9:F16C14" TargetMode="External"/><Relationship Id="rId4" Type="http://schemas.openxmlformats.org/officeDocument/2006/relationships/oleObject" Target="file:///C:\SALA_%20CORRALES\sala_situacional%20-%20SE%2039%20C.xlsx!TRABAJO3!%5bsala_situacional%20-%20SE%2039%20C.xlsx%5dTRABAJO3%20Gr&#225;fico%201" TargetMode="External"/><Relationship Id="rId9" Type="http://schemas.openxmlformats.org/officeDocument/2006/relationships/image" Target="../media/image48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7.jpeg"/><Relationship Id="rId7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38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8.xlsx!TRABAJO!F58C1:F86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38.xlsx!TRABAJO!F120C1:F135C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38.xlsx!TRABAJO2!F35C1:F59C41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38.xlsx!TRABAJO2!F88C1:F101C41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38.xlsx!TRABAJO!%5bSala_situacional_ZA-38.xlsx%5dTRABAJO%20Gr&#225;fico%202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38.xlsx!TRABAJO3!%5bSala_situacional_ZA-38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8.xlsx!TRABAJO!F13C9:F17C14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38.xlsx!TRABAJO3!%5bSala_situacional_ZA-38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39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SE39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4CA1A86-4742-30AC-B5B7-6F90003C7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801" y="1208847"/>
            <a:ext cx="5128260" cy="178308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741F6E8-352A-71FD-93C9-917C873D9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434" y="1379296"/>
            <a:ext cx="5128260" cy="544068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98A2F30-855A-CC04-AC15-C5EBBA202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066" y="3333983"/>
            <a:ext cx="5128260" cy="272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437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SE39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C5F4DA7-BA10-4291-6582-901D69BBF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60" y="1417129"/>
            <a:ext cx="11608837" cy="432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57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SE39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6D38F2E-EB55-5F2E-D310-C2E432E37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51" y="1880295"/>
            <a:ext cx="11767457" cy="251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PAMPA GRANDE –  SE (01-39)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SE39</a:t>
            </a:r>
          </a:p>
          <a:p>
            <a:pPr algn="l"/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C5652FC-3673-D435-27D5-406C04D6B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628" y="4299406"/>
            <a:ext cx="4923976" cy="225219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E5D929A-6355-8D46-07CF-37EB20725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43" y="1332320"/>
            <a:ext cx="4838700" cy="225219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07A6D77-49C3-2E2D-9DCC-2B73BA81CA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922" y="1401126"/>
            <a:ext cx="5474682" cy="278831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D56CAE6-2B70-9E38-711B-41807C5B8B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8528" y="4189445"/>
            <a:ext cx="6384528" cy="141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327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0D49833-5F97-B549-3C4F-80BBECEE3E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0" t="3144" r="144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PAMPA GRANDE – SE 01-39/2024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999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1231881" y="0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1948841" y="536605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2232569" y="6054663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39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86" y="73177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2291975" y="137074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73" y="3308519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8293922" y="3113666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878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4823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SE239</a:t>
            </a:r>
            <a:endParaRPr lang="es-PE" dirty="0"/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5815EA11-BF6A-745A-DC49-344F01BE19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6050" y="1299811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40893" imgH="1722246" progId="Excel.Sheet.12">
                  <p:link updateAutomatic="1"/>
                </p:oleObj>
              </mc:Choice>
              <mc:Fallback>
                <p:oleObj name="Worksheet" r:id="rId2" imgW="5440893" imgH="1722246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5815EA11-BF6A-745A-DC49-344F01BE19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6050" y="1299811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F0E290E0-8256-847B-5BAA-330F922C8E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6049" y="3131044"/>
          <a:ext cx="5440363" cy="333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440893" imgH="3337465" progId="Excel.Sheet.12">
                  <p:link updateAutomatic="1"/>
                </p:oleObj>
              </mc:Choice>
              <mc:Fallback>
                <p:oleObj name="Worksheet" r:id="rId4" imgW="5440893" imgH="3337465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F0E290E0-8256-847B-5BAA-330F922C8E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6049" y="3131044"/>
                        <a:ext cx="5440363" cy="3336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D3DE7D4C-004E-0FD8-CD0C-4F7F8B671A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05589" y="1299811"/>
          <a:ext cx="5172628" cy="5513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40893" imgH="5798670" progId="Excel.Sheet.12">
                  <p:link updateAutomatic="1"/>
                </p:oleObj>
              </mc:Choice>
              <mc:Fallback>
                <p:oleObj name="Worksheet" r:id="rId6" imgW="5440893" imgH="5798670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D3DE7D4C-004E-0FD8-CD0C-4F7F8B671A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05589" y="1299811"/>
                        <a:ext cx="5172628" cy="55137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SE39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8F393258-085F-387D-2330-3DB29CFE1F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9426" y="1600200"/>
          <a:ext cx="11797469" cy="42443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1234203" imgH="11231912" progId="Excel.Sheet.12">
                  <p:link updateAutomatic="1"/>
                </p:oleObj>
              </mc:Choice>
              <mc:Fallback>
                <p:oleObj name="Worksheet" r:id="rId2" imgW="31234203" imgH="11231912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8F393258-085F-387D-2330-3DB29CFE1F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9426" y="1600200"/>
                        <a:ext cx="11797469" cy="42443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88179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SE39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10B8F972-B7C8-A46D-00AC-0EAE9E0CA0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3868" y="2103851"/>
          <a:ext cx="11999625" cy="2587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1234203" imgH="6728657" progId="Excel.Sheet.12">
                  <p:link updateAutomatic="1"/>
                </p:oleObj>
              </mc:Choice>
              <mc:Fallback>
                <p:oleObj name="Worksheet" r:id="rId2" imgW="31234203" imgH="6728657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10B8F972-B7C8-A46D-00AC-0EAE9E0CA0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3868" y="2103851"/>
                        <a:ext cx="11999625" cy="25874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0157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(01-39)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(01-39)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SE39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C5C484ED-3357-EF6B-BB32-7B6AFCCCEE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1763" y="1282700"/>
          <a:ext cx="6119464" cy="30757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106116" imgH="6583680" progId="Excel.Sheet.12">
                  <p:link updateAutomatic="1"/>
                </p:oleObj>
              </mc:Choice>
              <mc:Fallback>
                <p:oleObj name="Worksheet" r:id="rId4" imgW="13106116" imgH="6583680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C5C484ED-3357-EF6B-BB32-7B6AFCCCEE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1763" y="1282700"/>
                        <a:ext cx="6119464" cy="30757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A5E1298D-FD87-3B4A-3877-820DDB8C11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51227" y="3548655"/>
          <a:ext cx="5861050" cy="3185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12778634" imgH="6941433" progId="Excel.Sheet.12">
                  <p:link updateAutomatic="1"/>
                </p:oleObj>
              </mc:Choice>
              <mc:Fallback>
                <p:oleObj name="Worksheet" r:id="rId6" imgW="12778634" imgH="6941433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A5E1298D-FD87-3B4A-3877-820DDB8C11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51227" y="3548655"/>
                        <a:ext cx="5861050" cy="31855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32321C42-F04E-D4EF-1FAF-16788FE82D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88809" y="1227446"/>
          <a:ext cx="3859212" cy="2280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737754" imgH="3390766" progId="Excel.Sheet.12">
                  <p:link updateAutomatic="1"/>
                </p:oleObj>
              </mc:Choice>
              <mc:Fallback>
                <p:oleObj name="Worksheet" r:id="rId8" imgW="5737754" imgH="3390766" progId="Excel.Sheet.12">
                  <p:link updateAutomatic="1"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32321C42-F04E-D4EF-1FAF-16788FE82D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288809" y="1227446"/>
                        <a:ext cx="3859212" cy="22809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EADB0796-94CC-83D1-8645-6DE6032727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8769" y="4408488"/>
          <a:ext cx="5334000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5334142" imgH="1722246" progId="Excel.Sheet.12">
                  <p:link updateAutomatic="1"/>
                </p:oleObj>
              </mc:Choice>
              <mc:Fallback>
                <p:oleObj name="Worksheet" r:id="rId10" imgW="5334142" imgH="1722246" progId="Excel.Sheet.12">
                  <p:link updateAutomatic="1"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EADB0796-94CC-83D1-8645-6DE6032727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08769" y="4408488"/>
                        <a:ext cx="5334000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5469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01-39/2024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F19F267-D1D6-3EA4-DD37-D78A0E37C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267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39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3200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6661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(01- 39)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39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CED5A9B-81CA-07E7-4DE0-2EBDAB687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30" y="1651532"/>
            <a:ext cx="5623560" cy="162306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B9CC386-CAD6-4042-D687-62D126337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856" y="3813158"/>
            <a:ext cx="5623560" cy="222504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246715F-D6B0-6F75-C04C-13120162A6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586" y="1749070"/>
            <a:ext cx="5623560" cy="462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399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39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F157185-9782-9EA2-7081-3C3B221D1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6481"/>
            <a:ext cx="12192000" cy="328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475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39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1CB0848-1272-AEA9-8BE1-418DE3775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43" y="2609767"/>
            <a:ext cx="11952514" cy="319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(01- 39)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SE39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0D8C2DA-F39A-4DFF-6C3E-731A8EDC0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424" y="1272606"/>
            <a:ext cx="5812576" cy="31711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9B583F9-8EAE-DB36-B8F0-CC856D0D6B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" y="4674618"/>
            <a:ext cx="5615940" cy="144018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BA07B47-59F9-D672-97D7-60400A26AA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1931" y="1418253"/>
            <a:ext cx="4646645" cy="250598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600F0D9-46EE-E29F-1683-DA7A080AF1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3129" y="3924235"/>
            <a:ext cx="4466871" cy="27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7171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C497C81-A607-223D-C5DF-E342BBB2C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ZORRITOS – SE 01-39/2024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456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(01-39)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39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DB9FA684-1D01-76D4-3FD9-DEA42B5953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4186389"/>
              </p:ext>
            </p:extLst>
          </p:nvPr>
        </p:nvGraphicFramePr>
        <p:xfrm>
          <a:off x="834185" y="1126371"/>
          <a:ext cx="5109416" cy="1889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1981074" progId="Excel.Sheet.12">
                  <p:link updateAutomatic="1"/>
                </p:oleObj>
              </mc:Choice>
              <mc:Fallback>
                <p:oleObj name="Worksheet" r:id="rId2" imgW="5356683" imgH="198107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34185" y="1126371"/>
                        <a:ext cx="5109416" cy="18899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CB36D561-C9B4-BDE4-D115-78DB01D0B5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47128"/>
              </p:ext>
            </p:extLst>
          </p:nvPr>
        </p:nvGraphicFramePr>
        <p:xfrm>
          <a:off x="814207" y="3236810"/>
          <a:ext cx="5023072" cy="33660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3589044" progId="Excel.Sheet.12">
                  <p:link updateAutomatic="1"/>
                </p:oleObj>
              </mc:Choice>
              <mc:Fallback>
                <p:oleObj name="Worksheet" r:id="rId4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4207" y="3236810"/>
                        <a:ext cx="5023072" cy="33660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ED0DCA0D-CFF5-0AC5-9C40-5D19C9D19D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7404254"/>
              </p:ext>
            </p:extLst>
          </p:nvPr>
        </p:nvGraphicFramePr>
        <p:xfrm>
          <a:off x="7151584" y="1243772"/>
          <a:ext cx="4395372" cy="5483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7246738" progId="Excel.Sheet.12">
                  <p:link updateAutomatic="1"/>
                </p:oleObj>
              </mc:Choice>
              <mc:Fallback>
                <p:oleObj name="Worksheet" r:id="rId6" imgW="5356683" imgH="724673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151584" y="1243772"/>
                        <a:ext cx="4395372" cy="54836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(01-39)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39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220E7225-21C4-23DC-759B-CC59375626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9029283"/>
              </p:ext>
            </p:extLst>
          </p:nvPr>
        </p:nvGraphicFramePr>
        <p:xfrm>
          <a:off x="394586" y="1025945"/>
          <a:ext cx="11552868" cy="4120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4048720" imgH="8572429" progId="Excel.Sheet.12">
                  <p:link updateAutomatic="1"/>
                </p:oleObj>
              </mc:Choice>
              <mc:Fallback>
                <p:oleObj name="Worksheet" r:id="rId2" imgW="24048720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94586" y="1025945"/>
                        <a:ext cx="11552868" cy="41202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(01-39)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39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51A509E1-828D-7564-92A5-C99E05F830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4925052"/>
              </p:ext>
            </p:extLst>
          </p:nvPr>
        </p:nvGraphicFramePr>
        <p:xfrm>
          <a:off x="192560" y="1046718"/>
          <a:ext cx="11786201" cy="2578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4048720" imgH="4648232" progId="Excel.Sheet.12">
                  <p:link updateAutomatic="1"/>
                </p:oleObj>
              </mc:Choice>
              <mc:Fallback>
                <p:oleObj name="Worksheet" r:id="rId2" imgW="24048720" imgH="46482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2560" y="1046718"/>
                        <a:ext cx="11786201" cy="25789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(01-39)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39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46CBEA8F-4BDF-D5CF-4701-066481F6B3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9532388"/>
              </p:ext>
            </p:extLst>
          </p:nvPr>
        </p:nvGraphicFramePr>
        <p:xfrm>
          <a:off x="191395" y="1223665"/>
          <a:ext cx="6507125" cy="3438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569025" imgH="5584034" progId="Excel.Sheet.12">
                  <p:link updateAutomatic="1"/>
                </p:oleObj>
              </mc:Choice>
              <mc:Fallback>
                <p:oleObj name="Worksheet" r:id="rId2" imgW="10569025" imgH="558403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1395" y="1223665"/>
                        <a:ext cx="6507125" cy="3438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8598594D-2156-EEF6-A428-3279944C91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8089638"/>
              </p:ext>
            </p:extLst>
          </p:nvPr>
        </p:nvGraphicFramePr>
        <p:xfrm>
          <a:off x="6804833" y="3429000"/>
          <a:ext cx="5229137" cy="32514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0942532" imgH="6803300" progId="Excel.Sheet.12">
                  <p:link updateAutomatic="1"/>
                </p:oleObj>
              </mc:Choice>
              <mc:Fallback>
                <p:oleObj name="Worksheet" r:id="rId4" imgW="10942532" imgH="68033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04833" y="3429000"/>
                        <a:ext cx="5229137" cy="32514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4CD8B934-FA36-6D92-B55B-26E757EAE4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2803256"/>
              </p:ext>
            </p:extLst>
          </p:nvPr>
        </p:nvGraphicFramePr>
        <p:xfrm>
          <a:off x="737745" y="4661945"/>
          <a:ext cx="5536422" cy="1675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036855" imgH="1523968" progId="Excel.Sheet.12">
                  <p:link updateAutomatic="1"/>
                </p:oleObj>
              </mc:Choice>
              <mc:Fallback>
                <p:oleObj name="Worksheet" r:id="rId6" imgW="5036855" imgH="15239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37745" y="4661945"/>
                        <a:ext cx="5536422" cy="16750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449091B9-38E0-6F75-39E0-945F3F7DC3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7775515"/>
              </p:ext>
            </p:extLst>
          </p:nvPr>
        </p:nvGraphicFramePr>
        <p:xfrm>
          <a:off x="7772403" y="1223665"/>
          <a:ext cx="3519377" cy="2152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424128" imgH="3317830" progId="Excel.Sheet.12">
                  <p:link updateAutomatic="1"/>
                </p:oleObj>
              </mc:Choice>
              <mc:Fallback>
                <p:oleObj name="Worksheet" r:id="rId8" imgW="5424128" imgH="331783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772403" y="1223665"/>
                        <a:ext cx="3519377" cy="2152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96D83C6-18F2-B94B-7ED8-552492107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01-39/2024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39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09A44B-7E04-795B-8B13-5FAAD241BC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180"/>
          <a:stretch/>
        </p:blipFill>
        <p:spPr>
          <a:xfrm>
            <a:off x="423401" y="1710741"/>
            <a:ext cx="904293" cy="131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8231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6274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577</Words>
  <Application>Microsoft Office PowerPoint</Application>
  <PresentationFormat>Panorámica</PresentationFormat>
  <Paragraphs>62</Paragraphs>
  <Slides>28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19</vt:i4>
      </vt:variant>
      <vt:variant>
        <vt:lpstr>Títulos de diapositiva</vt:lpstr>
      </vt:variant>
      <vt:variant>
        <vt:i4>28</vt:i4>
      </vt:variant>
    </vt:vector>
  </HeadingPairs>
  <TitlesOfParts>
    <vt:vector size="54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file:///C:\SALA_ZARUMILLA\Sala_situacional_ZA-38.xlsx!TRABAJO!F13C1:F19C5</vt:lpstr>
      <vt:lpstr>file:///C:\SALA_ZARUMILLA\Sala_situacional_ZA-38.xlsx!TRABAJO!F120C1:F135C5</vt:lpstr>
      <vt:lpstr>file:///C:\SALA_ZARUMILLA\Sala_situacional_ZA-38.xlsx!TRABAJO!F58C1:F86C5</vt:lpstr>
      <vt:lpstr>file:///C:\SALA_ZARUMILLA\Sala_situacional_ZA-38.xlsx!TRABAJO2!F35C1:F59C41</vt:lpstr>
      <vt:lpstr>file:///C:\SALA_ZARUMILLA\Sala_situacional_ZA-38.xlsx!TRABAJO2!F88C1:F101C41</vt:lpstr>
      <vt:lpstr>file:///C:\SALA_ZARUMILLA\Sala_situacional_ZA-38.xlsx!TRABAJO3!%5bSala_situacional_ZA-38.xlsx%5dTRABAJO3%20Gráfico%201</vt:lpstr>
      <vt:lpstr>file:///C:\SALA_ZARUMILLA\Sala_situacional_ZA-38.xlsx!TRABAJO3!%5bSala_situacional_ZA-38.xlsx%5dTRABAJO3%20Gráfico%202</vt:lpstr>
      <vt:lpstr>file:///C:\SALA_ZARUMILLA\Sala_situacional_ZA-38.xlsx!TRABAJO!F13C9:F17C14</vt:lpstr>
      <vt:lpstr>file:///C:\SALA_ZARUMILLA\Sala_situacional_ZA-38.xlsx!TRABAJO!%5bSala_situacional_ZA-38.xlsx%5dTRABAJO%20Gráfico%202</vt:lpstr>
      <vt:lpstr>file:///C:\SALA_%20CORRALES\sala_situacional%20-%20SE%2039%20C.xlsx!TRABAJO!F14C1:F20C5</vt:lpstr>
      <vt:lpstr>file:///C:\SALA_%20CORRALES\sala_situacional%20-%20SE%2039%20C.xlsx!TRABAJO!F94C1:F110C5</vt:lpstr>
      <vt:lpstr>file:///C:\SALA_%20CORRALES\sala_situacional%20-%20SE%2039%20C.xlsx!TRABAJO!F50C1:F73C5</vt:lpstr>
      <vt:lpstr>file:///C:\SALA_%20CORRALES\sala_situacional%20-%20SE%2039%20C.xlsx!TRABAJO2!F35C1:F56C41</vt:lpstr>
      <vt:lpstr>file:///C:\SALA_%20CORRALES\sala_situacional%20-%20SE%2039%20C.xlsx!TRABAJO2!F88C1:F101C41</vt:lpstr>
      <vt:lpstr>file:///C:\SALA_%20CORRALES\sala_situacional%20-%20SE%2028%20C.xlsx!TRABAJO!F6C18:F10C23</vt:lpstr>
      <vt:lpstr>file:///C:\SALA_%20CORRALES\sala_situacional%20-%20SE%2039%20C.xlsx!TRABAJO3!%5bsala_situacional%20-%20SE%2039%20C.xlsx%5dTRABAJO3%20Gráfico%201</vt:lpstr>
      <vt:lpstr>file:///C:\SALA_%20CORRALES\sala_situacional%20-%20SE%2039%20C.xlsx!TRABAJO3!%5bsala_situacional%20-%20SE%2039%20C.xlsx%5dTRABAJO3%20Gráfico%202</vt:lpstr>
      <vt:lpstr>file:///C:\SALA_%20CORRALES\sala_situacional%20-%20SE%2039%20C.xlsx!TRABAJO!%5bsala_situacional%20-%20SE%2039%20C.xlsx%5dTRABAJO%20Gráfico%202</vt:lpstr>
      <vt:lpstr>file:///C:\SALA_%20CORRALES\sala_situacional%20-%20SE%2039%20C.xlsx!TRABAJO!F12C9:F16C14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128</cp:revision>
  <cp:lastPrinted>2024-03-20T23:17:57Z</cp:lastPrinted>
  <dcterms:created xsi:type="dcterms:W3CDTF">2023-06-21T15:50:33Z</dcterms:created>
  <dcterms:modified xsi:type="dcterms:W3CDTF">2024-10-09T19:17:34Z</dcterms:modified>
</cp:coreProperties>
</file>