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62" r:id="rId5"/>
    <p:sldId id="263" r:id="rId6"/>
    <p:sldId id="261" r:id="rId7"/>
    <p:sldId id="260" r:id="rId8"/>
    <p:sldId id="265" r:id="rId9"/>
    <p:sldId id="267" r:id="rId10"/>
    <p:sldId id="269" r:id="rId11"/>
    <p:sldId id="271" r:id="rId12"/>
    <p:sldId id="273" r:id="rId13"/>
    <p:sldId id="275" r:id="rId14"/>
    <p:sldId id="277" r:id="rId15"/>
    <p:sldId id="279" r:id="rId16"/>
    <p:sldId id="281" r:id="rId17"/>
    <p:sldId id="264" r:id="rId18"/>
    <p:sldId id="283" r:id="rId19"/>
    <p:sldId id="285" r:id="rId20"/>
    <p:sldId id="287" r:id="rId21"/>
    <p:sldId id="289" r:id="rId22"/>
    <p:sldId id="291" r:id="rId23"/>
    <p:sldId id="293" r:id="rId24"/>
    <p:sldId id="295" r:id="rId25"/>
    <p:sldId id="297" r:id="rId26"/>
    <p:sldId id="299" r:id="rId27"/>
    <p:sldId id="301" r:id="rId28"/>
    <p:sldId id="303" r:id="rId29"/>
  </p:sldIdLst>
  <p:sldSz cx="12192000" cy="6858000"/>
  <p:notesSz cx="6888163" cy="100203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8FBC"/>
    <a:srgbClr val="0044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7109" autoAdjust="0"/>
  </p:normalViewPr>
  <p:slideViewPr>
    <p:cSldViewPr snapToGrid="0">
      <p:cViewPr varScale="1">
        <p:scale>
          <a:sx n="98" d="100"/>
          <a:sy n="98" d="100"/>
        </p:scale>
        <p:origin x="1014" y="90"/>
      </p:cViewPr>
      <p:guideLst/>
    </p:cSldViewPr>
  </p:slideViewPr>
  <p:notesTextViewPr>
    <p:cViewPr>
      <p:scale>
        <a:sx n="300" d="100"/>
        <a:sy n="3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70F36B-0ACC-4A5A-8903-A426538AA9E1}" type="datetimeFigureOut">
              <a:rPr lang="es-PE" smtClean="0"/>
              <a:t>15/08/2024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0213" cy="3944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02075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120044-577A-4765-A1CB-214FEDCF629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312037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7037B-F360-426A-AC61-4A7DF0B71839}" type="slidenum">
              <a:rPr lang="es-PE" smtClean="0"/>
              <a:t>28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87246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EB0BC6-6E8C-67FC-379E-DE6B9F2A9D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5317D77-C8CB-36D3-64B2-71B6DFA26B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B04AEF0-DFC6-D75C-1EBB-E40212E5C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15/08/2024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A6F6A7-52EB-4A2C-FA7C-094EE0C4F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9511C6-8E68-050F-0708-BFFAE648A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73047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96C8C8-CFD5-AF2E-6E0B-EBB2FC7DF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CAEA4EC-EBBA-7529-5428-95C77FA056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2A8509-289D-46BD-69BD-275DFC9FD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15/08/2024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8BC0F38-618F-BE07-1CBA-28064AAD4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3F0217D-0173-D3AE-0495-42885B2E5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29589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71AE9BE-618A-F425-7358-450A615A51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D427555-43B6-B089-D4AC-607F65E71F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5D8F88-978F-B013-B835-B7D71B875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15/08/2024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120ECD7-442C-D443-7D9C-6620E13D5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6F3CDC-D445-3A20-03F2-A54C13464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71467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DFDF2C-A3B0-AE7A-F297-45D35E772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3A84E50-C95D-37B3-1127-BF1324CEFB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9B7E3E-BB19-6105-358A-FA4FA2DFE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15/08/2024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B41842-5C02-44DA-8A67-B9CFF23E9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4646A8-89C9-2BED-057B-399E3805E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73381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F59367-15BA-C4A8-E258-83DF9563D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690A0EC-B5B6-B27A-D1C7-1A7E95AF6D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9B2617C-DB1E-60FB-E6BA-D37C06045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15/08/2024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D9F5AB-693E-3D22-BBE2-341653219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5648A4-8437-E018-EB23-55C2ADB98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65247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50D48E-DE6C-2F1A-00D8-10602A19E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2A4461-E03E-05DF-F13C-A2F7962C63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7A223AE-66D3-9C30-3DD5-44FF1B0CA2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26E6EA4-413B-9407-911B-949E46ABC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15/08/2024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1024001-147D-5E87-6A36-16A10C1D5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21F7946-C721-7EBB-5A6F-583AAEFA3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77104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A42F5F-1CB1-BCA9-5F16-B7EA14D9F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EC07B89-E12A-885B-582C-D50E6A6DB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6DF0B03-8F02-F6E1-EE29-B136C58E29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860EE80-3B59-9EFA-F442-7F633B81D8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F823E40-8111-08FC-5593-C420826AF4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50880C9-AC3E-33D8-5EF3-0B8E37714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15/08/2024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36E013A-7163-3054-439F-EE64F23D0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6D7B2E6-8541-9296-68F3-857A39995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38444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433FA1-781F-0689-722F-1112AA479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8529E0E-39ED-5468-4C98-2CEB043B8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15/08/2024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9D401E4-94D6-157F-3B2B-F7DA1DDDA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2EB015F-5D49-8B67-E560-4320970F6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18936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7106B1B-6ADA-13F5-0E0B-34F1D7CEE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15/08/2024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AA0A0CB-CA0C-0923-FEFF-52FC338BC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78B702A-5C8A-B7D4-ECCF-F3013EF64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79838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3338C4-F818-6FFD-E049-9D958B449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D3944BB-EE87-2363-5D7F-57A6CAFAE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7A6AAE8-1972-6089-09BD-856994E5B6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586C77F-F167-6C94-4FD5-625FEDAA0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15/08/2024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F57864A-CB76-C72B-318D-D06D76FAB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410E915-8C9E-7C14-DCB6-A2CB1DC08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1949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19A722-6155-027C-00EE-DF98AEAD5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2E6AC90-8ACF-CBCD-DDC0-944408713C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A00EDD-A200-812E-9306-F385CC0C34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03B2826-5464-0F93-F9D9-DEA0442A7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15/08/2024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40C6B00-ADE4-8FF8-7D25-1CC87CF44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DE88650-5054-47EF-1DC7-CA836AACA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17192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7325AB8-E8CF-7136-CD50-5CD7189F1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878BE93-88BE-EC26-C1AD-23E0711B92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022A251-ED56-F7D0-8F88-FFC1E26EED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5CE71-01F9-420F-A774-2759C184E46E}" type="datetimeFigureOut">
              <a:rPr lang="es-PE" smtClean="0"/>
              <a:t>15/08/2024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8A4E93C-9E1D-7E5E-032F-60869AE08D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60D448-FD38-0729-F711-427761A692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45087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7" Type="http://schemas.openxmlformats.org/officeDocument/2006/relationships/image" Target="../media/image26.emf"/><Relationship Id="rId2" Type="http://schemas.openxmlformats.org/officeDocument/2006/relationships/oleObject" Target="file:///C:\SALA_PAMPA_GRANDE\sala_situacional%20-%2032.xlsx!TRABAJO!F15C1:F21C5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PAMPA_GRANDE\sala_situacional%20-%2032.xlsx!TRABAJO!F133C1:F146C5" TargetMode="External"/><Relationship Id="rId5" Type="http://schemas.openxmlformats.org/officeDocument/2006/relationships/image" Target="../media/image25.emf"/><Relationship Id="rId4" Type="http://schemas.openxmlformats.org/officeDocument/2006/relationships/oleObject" Target="file:///C:\SALA_PAMPA_GRANDE\sala_situacional%20-%2032.xlsx!TRABAJO!F77C1:F107C5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oleObject" Target="file:///C:\SALA_PAMPA_GRANDE\sala_situacional%20-%2032.xlsx!TRABAJO2!F42C1:F69C34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oleObject" Target="file:///C:\SALA_PAMPA_GRANDE\sala_situacional%20-%2032.xlsx!TRABAJO2!F101C1:F115C34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PAMPA_GRANDE\sala_situacional%20-%2032.xlsx!TRABAJO!F15C9:F19C14" TargetMode="External"/><Relationship Id="rId3" Type="http://schemas.openxmlformats.org/officeDocument/2006/relationships/image" Target="../media/image29.emf"/><Relationship Id="rId7" Type="http://schemas.openxmlformats.org/officeDocument/2006/relationships/image" Target="../media/image31.emf"/><Relationship Id="rId2" Type="http://schemas.openxmlformats.org/officeDocument/2006/relationships/oleObject" Target="file:///C:\SALA_PAMPA_GRANDE\sala_situacional%20-%2032.xlsx!TRABAJO3!%5bsala_situacional%20-%2032.xlsx%5dTRABAJO3%20Gr&#225;fico%201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PAMPA_GRANDE\sala_situacional%20-%2032.xlsx!TRABAJO!%5bsala_situacional%20-%2032.xlsx%5dTRABAJO%20Gr&#225;fico%202" TargetMode="External"/><Relationship Id="rId5" Type="http://schemas.openxmlformats.org/officeDocument/2006/relationships/image" Target="../media/image30.emf"/><Relationship Id="rId4" Type="http://schemas.openxmlformats.org/officeDocument/2006/relationships/oleObject" Target="file:///C:\SALA_PAMPA_GRANDE\sala_situacional%20-%2032.xlsx!TRABAJO3!%5bsala_situacional%20-%2032.xlsx%5dTRABAJO3%20Gr&#225;fico%202" TargetMode="External"/><Relationship Id="rId9" Type="http://schemas.openxmlformats.org/officeDocument/2006/relationships/image" Target="../media/image32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7.jpeg"/><Relationship Id="rId7" Type="http://schemas.openxmlformats.org/officeDocument/2006/relationships/image" Target="../media/image3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10" Type="http://schemas.openxmlformats.org/officeDocument/2006/relationships/image" Target="../media/image39.jpeg"/><Relationship Id="rId4" Type="http://schemas.openxmlformats.org/officeDocument/2006/relationships/image" Target="../media/image8.jpeg"/><Relationship Id="rId9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7" Type="http://schemas.openxmlformats.org/officeDocument/2006/relationships/image" Target="../media/image42.emf"/><Relationship Id="rId2" Type="http://schemas.openxmlformats.org/officeDocument/2006/relationships/oleObject" Target="file:///C:\SALA_%20CORRALES\sala_situacional%20-%20SE%2031%20C.xlsx!TRABAJO!F93C1:F108C5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%20CORRALES\sala_situacional%20-%20SE%2031%20C.xlsx!TRABAJO!F14C1:F20C5" TargetMode="External"/><Relationship Id="rId5" Type="http://schemas.openxmlformats.org/officeDocument/2006/relationships/image" Target="../media/image41.emf"/><Relationship Id="rId4" Type="http://schemas.openxmlformats.org/officeDocument/2006/relationships/oleObject" Target="file:///C:\SALA_%20CORRALES\sala_situacional%20-%20SE%2031%20C.xlsx!TRABAJO!F49C1:F71C5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oleObject" Target="file:///C:\SALA_%20CORRALES\sala_situacional%20-%20SE%2031%20C.xlsx!TRABAJO2!F35C1:F55C34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oleObject" Target="file:///C:\SALA_%20CORRALES\sala_situacional%20-%20SE%2031%20C.xlsx!TRABAJO2!F87C1:F100C34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%20CORRALES\sala_situacional%20-%20SE%2031%20C.xlsx!TRABAJO3!%5bsala_situacional%20-%20SE%2031%20C.xlsx%5dTRABAJO3%20Gr&#225;fico%201" TargetMode="External"/><Relationship Id="rId3" Type="http://schemas.openxmlformats.org/officeDocument/2006/relationships/image" Target="../media/image45.emf"/><Relationship Id="rId7" Type="http://schemas.openxmlformats.org/officeDocument/2006/relationships/image" Target="../media/image47.emf"/><Relationship Id="rId2" Type="http://schemas.openxmlformats.org/officeDocument/2006/relationships/oleObject" Target="file:///C:\SALA_%20CORRALES\sala_situacional%20-%20SE%2028%20C.xlsx!TRABAJO!F6C18:F10C23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%20CORRALES\sala_situacional%20-%20SE%2031%20C.xlsx!TRABAJO!%5bsala_situacional%20-%20SE%2031%20C.xlsx%5dTRABAJO%20Gr&#225;fico%202" TargetMode="External"/><Relationship Id="rId11" Type="http://schemas.openxmlformats.org/officeDocument/2006/relationships/image" Target="../media/image49.emf"/><Relationship Id="rId5" Type="http://schemas.openxmlformats.org/officeDocument/2006/relationships/image" Target="../media/image46.emf"/><Relationship Id="rId10" Type="http://schemas.openxmlformats.org/officeDocument/2006/relationships/oleObject" Target="file:///C:\SALA_%20CORRALES\sala_situacional%20-%20SE%2031%20C.xlsx!TRABAJO3!%5bsala_situacional%20-%20SE%2031%20C.xlsx%5dTRABAJO3%20Gr&#225;fico%202" TargetMode="External"/><Relationship Id="rId4" Type="http://schemas.openxmlformats.org/officeDocument/2006/relationships/oleObject" Target="file:///C:\SALA_%20CORRALES\sala_situacional%20-%20SE%2031%20C.xlsx!TRABAJO!F12C9:F16C14" TargetMode="External"/><Relationship Id="rId9" Type="http://schemas.openxmlformats.org/officeDocument/2006/relationships/image" Target="../media/image48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7.jpeg"/><Relationship Id="rId7" Type="http://schemas.openxmlformats.org/officeDocument/2006/relationships/image" Target="../media/image5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8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emf"/><Relationship Id="rId4" Type="http://schemas.openxmlformats.org/officeDocument/2006/relationships/image" Target="../media/image6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11.emf"/><Relationship Id="rId2" Type="http://schemas.openxmlformats.org/officeDocument/2006/relationships/oleObject" Target="file:///C:\SALA_ZARUMILLA\Sala_situacional_ZA-31.xlsx!TRABAJO!F13C1:F19C5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ZARUMILLA\Sala_situacional_ZA-31.xlsx!TRABAJO!F58C1:F86C5" TargetMode="External"/><Relationship Id="rId5" Type="http://schemas.openxmlformats.org/officeDocument/2006/relationships/image" Target="../media/image10.emf"/><Relationship Id="rId4" Type="http://schemas.openxmlformats.org/officeDocument/2006/relationships/oleObject" Target="file:///C:\SALA_ZARUMILLA\Sala_situacional_ZA-31.xlsx!TRABAJO!F120C1:F135C5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oleObject" Target="file:///C:\SALA_ZARUMILLA\Sala_situacional_ZA-31.xlsx!TRABAJO2!F35C1:F59C34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oleObject" Target="file:///C:\SALA_ZARUMILLA\Sala_situacional_ZA-31.xlsx!TRABAJO2!F88C1:F101C34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ZARUMILLA\Sala_situacional_ZA-31.xlsx!TRABAJO!%5bSala_situacional_ZA-31.xlsx%5dTRABAJO%20Gr&#225;fico%202" TargetMode="External"/><Relationship Id="rId3" Type="http://schemas.openxmlformats.org/officeDocument/2006/relationships/image" Target="../media/image14.emf"/><Relationship Id="rId7" Type="http://schemas.openxmlformats.org/officeDocument/2006/relationships/image" Target="../media/image16.emf"/><Relationship Id="rId2" Type="http://schemas.openxmlformats.org/officeDocument/2006/relationships/oleObject" Target="file:///C:\SALA_ZARUMILLA\Sala_situacional_ZA-31.xlsx!TRABAJO3!%5bSala_situacional_ZA-31.xlsx%5dTRABAJO3%20Gr&#225;fico%201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ZARUMILLA\Sala_situacional_ZA-31.xlsx!TRABAJO!F13C9:F17C14" TargetMode="External"/><Relationship Id="rId5" Type="http://schemas.openxmlformats.org/officeDocument/2006/relationships/image" Target="../media/image15.emf"/><Relationship Id="rId4" Type="http://schemas.openxmlformats.org/officeDocument/2006/relationships/oleObject" Target="file:///C:\SALA_ZARUMILLA\Sala_situacional_ZA-31.xlsx!TRABAJO3!%5bSala_situacional_ZA-31.xlsx%5dTRABAJO3%20Gr&#225;fico%202" TargetMode="External"/><Relationship Id="rId9" Type="http://schemas.openxmlformats.org/officeDocument/2006/relationships/image" Target="../media/image17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jpeg"/><Relationship Id="rId7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843868" y="-69285"/>
            <a:ext cx="9348133" cy="698400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410757" y="5209863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ZARUMILLA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32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33F91321-9052-4EA5-86B5-8C99AC435F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99" y="60536"/>
            <a:ext cx="988331" cy="13177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185B37F3-0091-A4D0-73F2-0BCA9843E3A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6" r="2987"/>
          <a:stretch/>
        </p:blipFill>
        <p:spPr>
          <a:xfrm>
            <a:off x="-54171" y="1455905"/>
            <a:ext cx="1302791" cy="1589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F1A3B8C1-EBEF-C8AF-FF30-F48D4FEC9F9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22" b="12699"/>
          <a:stretch/>
        </p:blipFill>
        <p:spPr>
          <a:xfrm>
            <a:off x="50083" y="2925452"/>
            <a:ext cx="1166567" cy="14559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548DAAF-9E3D-4623-5535-1BA1755AFA7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17"/>
          <a:stretch/>
        </p:blipFill>
        <p:spPr>
          <a:xfrm>
            <a:off x="54234" y="4259245"/>
            <a:ext cx="1158263" cy="13850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5816AAF-EE50-4335-925C-517FA2CF52A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65" r="6218"/>
          <a:stretch/>
        </p:blipFill>
        <p:spPr>
          <a:xfrm>
            <a:off x="119476" y="5595098"/>
            <a:ext cx="958455" cy="11969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089" y="583873"/>
            <a:ext cx="2136154" cy="158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1303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PAMPA GRANDE –  SE (01-32)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SE32</a:t>
            </a:r>
            <a:endParaRPr lang="es-PE" dirty="0"/>
          </a:p>
        </p:txBody>
      </p:sp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BBB04E72-D652-2B61-221E-A6FF4230516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7452" y="1384924"/>
          <a:ext cx="5121275" cy="1760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120640" imgH="1760196" progId="Excel.Sheet.12">
                  <p:link updateAutomatic="1"/>
                </p:oleObj>
              </mc:Choice>
              <mc:Fallback>
                <p:oleObj name="Worksheet" r:id="rId2" imgW="5120640" imgH="1760196" progId="Excel.Sheet.12">
                  <p:link updateAutomatic="1"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BBB04E72-D652-2B61-221E-A6FF4230516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87452" y="1384924"/>
                        <a:ext cx="5121275" cy="17605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473B8CCC-ADBB-B742-ECB4-54B23358E7F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53208" y="1325314"/>
          <a:ext cx="5121275" cy="543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120640" imgH="5433242" progId="Excel.Sheet.12">
                  <p:link updateAutomatic="1"/>
                </p:oleObj>
              </mc:Choice>
              <mc:Fallback>
                <p:oleObj name="Worksheet" r:id="rId4" imgW="5120640" imgH="5433242" progId="Excel.Sheet.12">
                  <p:link updateAutomatic="1"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473B8CCC-ADBB-B742-ECB4-54B23358E7F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353208" y="1325314"/>
                        <a:ext cx="5121275" cy="54340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8186BADA-4104-B18D-3207-E2D67F335AE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7451" y="3340216"/>
          <a:ext cx="5121275" cy="2720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120640" imgH="2720458" progId="Excel.Sheet.12">
                  <p:link updateAutomatic="1"/>
                </p:oleObj>
              </mc:Choice>
              <mc:Fallback>
                <p:oleObj name="Worksheet" r:id="rId6" imgW="5120640" imgH="2720458" progId="Excel.Sheet.12">
                  <p:link updateAutomatic="1"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8186BADA-4104-B18D-3207-E2D67F335AE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87451" y="3340216"/>
                        <a:ext cx="5121275" cy="2720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063602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PAMPA GRANDE –  SE (01-32)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SE32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30672548-0554-F7A8-2638-75CA6C10E3E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7154" y="1351675"/>
          <a:ext cx="11337692" cy="39947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1732098" imgH="7650543" progId="Excel.Sheet.12">
                  <p:link updateAutomatic="1"/>
                </p:oleObj>
              </mc:Choice>
              <mc:Fallback>
                <p:oleObj name="Worksheet" r:id="rId2" imgW="21732098" imgH="7650543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30672548-0554-F7A8-2638-75CA6C10E3E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27154" y="1351675"/>
                        <a:ext cx="11337692" cy="39947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031835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PAMPA GRANDE –  SE (01-32)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SE32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1C1F95A9-20CB-3C2A-6262-42866BA5006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5796" y="1386892"/>
          <a:ext cx="11404082" cy="20421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1732098" imgH="3718671" progId="Excel.Sheet.12">
                  <p:link updateAutomatic="1"/>
                </p:oleObj>
              </mc:Choice>
              <mc:Fallback>
                <p:oleObj name="Worksheet" r:id="rId2" imgW="21732098" imgH="3718671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1C1F95A9-20CB-3C2A-6262-42866BA5006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45796" y="1386892"/>
                        <a:ext cx="11404082" cy="20421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81008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PAMPA GRANDE –  SE (01-32)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SE32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1AC591EA-A027-42E6-A268-ECA89B5E3EB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6318" y="1392238"/>
          <a:ext cx="5263387" cy="27598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0631636" imgH="5809717" progId="Excel.Sheet.12">
                  <p:link updateAutomatic="1"/>
                </p:oleObj>
              </mc:Choice>
              <mc:Fallback>
                <p:oleObj name="Worksheet" r:id="rId2" imgW="10631636" imgH="5809717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1AC591EA-A027-42E6-A268-ECA89B5E3EB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16318" y="1392238"/>
                        <a:ext cx="5263387" cy="27598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008F97CE-196A-D2C2-5123-AAE8E15970E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64627" y="3870325"/>
          <a:ext cx="4774522" cy="25822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7191989" imgH="3889248" progId="Excel.Sheet.12">
                  <p:link updateAutomatic="1"/>
                </p:oleObj>
              </mc:Choice>
              <mc:Fallback>
                <p:oleObj name="Worksheet" r:id="rId4" imgW="7191989" imgH="3889248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008F97CE-196A-D2C2-5123-AAE8E15970E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764627" y="3870325"/>
                        <a:ext cx="4774522" cy="25822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6CAE6A04-28F8-1A16-7B3F-6865B054F27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62775" y="1360488"/>
          <a:ext cx="3798888" cy="2339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463434" imgH="3367740" progId="Excel.Sheet.12">
                  <p:link updateAutomatic="1"/>
                </p:oleObj>
              </mc:Choice>
              <mc:Fallback>
                <p:oleObj name="Worksheet" r:id="rId6" imgW="5463434" imgH="3367740" progId="Excel.Sheet.12">
                  <p:link updateAutomatic="1"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6CAE6A04-28F8-1A16-7B3F-6865B054F2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962775" y="1360488"/>
                        <a:ext cx="3798888" cy="2339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624E4176-66E3-FEF7-BD3A-BC2485E7494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0826" y="4464535"/>
          <a:ext cx="5496832" cy="1393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5844505" imgH="1394342" progId="Excel.Sheet.12">
                  <p:link updateAutomatic="1"/>
                </p:oleObj>
              </mc:Choice>
              <mc:Fallback>
                <p:oleObj name="Worksheet" r:id="rId8" imgW="5844505" imgH="1394342" progId="Excel.Sheet.12">
                  <p:link updateAutomatic="1"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624E4176-66E3-FEF7-BD3A-BC2485E7494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50826" y="4464535"/>
                        <a:ext cx="5496832" cy="1393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448904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CDADD85-8198-C422-C55E-E5E07F987B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5262"/>
            <a:ext cx="12192000" cy="6560101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PAMPA GRANDE – SE 01-32/2024</a:t>
            </a:r>
            <a:endParaRPr lang="es-PE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9224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3007153" y="-126004"/>
            <a:ext cx="9348133" cy="698400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410757" y="5209863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CORRALES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32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089" y="583873"/>
            <a:ext cx="2136154" cy="158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BA52F506-BAF7-4C45-AB6B-0D3376DE7DA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19" t="21229" r="32825" b="24032"/>
          <a:stretch/>
        </p:blipFill>
        <p:spPr>
          <a:xfrm>
            <a:off x="53299" y="27282"/>
            <a:ext cx="1178582" cy="1142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FF650B8-9403-4B60-B13A-3C6A66BC1D7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8" t="25545" r="19907" b="19492"/>
          <a:stretch/>
        </p:blipFill>
        <p:spPr>
          <a:xfrm>
            <a:off x="94360" y="1030403"/>
            <a:ext cx="1071907" cy="11423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72D4B36-0739-4E9B-82B2-60B9CAC285D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67" t="21280" r="3619" b="6629"/>
          <a:stretch/>
        </p:blipFill>
        <p:spPr>
          <a:xfrm>
            <a:off x="141166" y="3447364"/>
            <a:ext cx="1125571" cy="849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802B3C9-0EA7-4798-8929-C02C3626810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7" t="8514" r="18220" b="26015"/>
          <a:stretch/>
        </p:blipFill>
        <p:spPr>
          <a:xfrm>
            <a:off x="160798" y="5675729"/>
            <a:ext cx="1005469" cy="12195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AF36C9C-6B1A-43B7-B2B0-CB7C444E132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44" y="4431816"/>
            <a:ext cx="657938" cy="1170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0643501-2BAB-48A1-99D9-317F58B9EA9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56" y="2222649"/>
            <a:ext cx="1266738" cy="953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272267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(01-32)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380497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(01-32)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SE232</a:t>
            </a:r>
            <a:endParaRPr lang="es-PE" dirty="0"/>
          </a:p>
        </p:txBody>
      </p:sp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544B4F2D-9801-388D-00C2-3190FDDBBE2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178" y="3131890"/>
          <a:ext cx="5440363" cy="314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440893" imgH="3139614" progId="Excel.Sheet.12">
                  <p:link updateAutomatic="1"/>
                </p:oleObj>
              </mc:Choice>
              <mc:Fallback>
                <p:oleObj name="Worksheet" r:id="rId2" imgW="5440893" imgH="3139614" progId="Excel.Sheet.12">
                  <p:link updateAutomatic="1"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544B4F2D-9801-388D-00C2-3190FDDBBE2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32178" y="3131890"/>
                        <a:ext cx="5440363" cy="3140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E7D45C44-81B9-6C8A-9141-4BEA891F313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83626" y="1150491"/>
          <a:ext cx="5234609" cy="56088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440893" imgH="5829371" progId="Excel.Sheet.12">
                  <p:link updateAutomatic="1"/>
                </p:oleObj>
              </mc:Choice>
              <mc:Fallback>
                <p:oleObj name="Worksheet" r:id="rId4" imgW="5440893" imgH="5829371" progId="Excel.Sheet.12">
                  <p:link updateAutomatic="1"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E7D45C44-81B9-6C8A-9141-4BEA891F313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483626" y="1150491"/>
                        <a:ext cx="5234609" cy="56088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to 8">
            <a:extLst>
              <a:ext uri="{FF2B5EF4-FFF2-40B4-BE49-F238E27FC236}">
                <a16:creationId xmlns:a16="http://schemas.microsoft.com/office/drawing/2014/main" id="{0471D4C0-1BB6-C411-522A-24581BF9777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178" y="1190169"/>
          <a:ext cx="5440363" cy="172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440893" imgH="1722246" progId="Excel.Sheet.12">
                  <p:link updateAutomatic="1"/>
                </p:oleObj>
              </mc:Choice>
              <mc:Fallback>
                <p:oleObj name="Worksheet" r:id="rId6" imgW="5440893" imgH="1722246" progId="Excel.Sheet.12">
                  <p:link updateAutomatic="1"/>
                  <p:pic>
                    <p:nvPicPr>
                      <p:cNvPr id="9" name="Objeto 8">
                        <a:extLst>
                          <a:ext uri="{FF2B5EF4-FFF2-40B4-BE49-F238E27FC236}">
                            <a16:creationId xmlns:a16="http://schemas.microsoft.com/office/drawing/2014/main" id="{0471D4C0-1BB6-C411-522A-24581BF9777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32178" y="1190169"/>
                        <a:ext cx="5440363" cy="1722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457579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(01-32)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SE32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9086A286-DB93-5642-D2A2-41C344C6DB6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2956" y="1830207"/>
          <a:ext cx="11885984" cy="35170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2936129" imgH="6781958" progId="Excel.Sheet.12">
                  <p:link updateAutomatic="1"/>
                </p:oleObj>
              </mc:Choice>
              <mc:Fallback>
                <p:oleObj name="Worksheet" r:id="rId2" imgW="22936129" imgH="6781958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9086A286-DB93-5642-D2A2-41C344C6DB6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42956" y="1830207"/>
                        <a:ext cx="11885984" cy="35170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791714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(01-32)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SE32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6622DDC6-3C21-51C3-99A1-FE72EDCCA73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3687" y="1885190"/>
          <a:ext cx="11723052" cy="25277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2936129" imgH="4937760" progId="Excel.Sheet.12">
                  <p:link updateAutomatic="1"/>
                </p:oleObj>
              </mc:Choice>
              <mc:Fallback>
                <p:oleObj name="Worksheet" r:id="rId2" imgW="22936129" imgH="4937760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6622DDC6-3C21-51C3-99A1-FE72EDCCA73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23687" y="1885190"/>
                        <a:ext cx="11723052" cy="25277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52197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(01-32)</a:t>
            </a:r>
            <a:endParaRPr lang="es-PE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49077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CORRALES –  SE (01-32)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SE32</a:t>
            </a:r>
            <a:endParaRPr lang="es-PE" dirty="0"/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/>
        </p:nvGraphicFramePr>
        <p:xfrm>
          <a:off x="879475" y="5319713"/>
          <a:ext cx="4192588" cy="811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762535" imgH="921886" progId="Excel.Sheet.12">
                  <p:link updateAutomatic="1"/>
                </p:oleObj>
              </mc:Choice>
              <mc:Fallback>
                <p:oleObj name="Worksheet" r:id="rId2" imgW="4762535" imgH="921886" progId="Excel.Sheet.12">
                  <p:link updateAutomatic="1"/>
                  <p:pic>
                    <p:nvPicPr>
                      <p:cNvPr id="5" name="Objeto 4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79475" y="5319713"/>
                        <a:ext cx="4192588" cy="8112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CD0131D6-A38B-A5C6-FC41-752E8F24B58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7383" y="4458494"/>
          <a:ext cx="5334000" cy="172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334142" imgH="1722246" progId="Excel.Sheet.12">
                  <p:link updateAutomatic="1"/>
                </p:oleObj>
              </mc:Choice>
              <mc:Fallback>
                <p:oleObj name="Worksheet" r:id="rId4" imgW="5334142" imgH="1722246" progId="Excel.Sheet.12">
                  <p:link updateAutomatic="1"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CD0131D6-A38B-A5C6-FC41-752E8F24B58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27383" y="4458494"/>
                        <a:ext cx="5334000" cy="1722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5B9D9684-0227-D287-F6FF-C03D9DE68C0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24474" y="1190169"/>
          <a:ext cx="3647109" cy="21310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767950" imgH="3367740" progId="Excel.Sheet.12">
                  <p:link updateAutomatic="1"/>
                </p:oleObj>
              </mc:Choice>
              <mc:Fallback>
                <p:oleObj name="Worksheet" r:id="rId6" imgW="5767950" imgH="3367740" progId="Excel.Sheet.12">
                  <p:link updateAutomatic="1"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5B9D9684-0227-D287-F6FF-C03D9DE68C0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524474" y="1190169"/>
                        <a:ext cx="3647109" cy="21310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to 12">
            <a:extLst>
              <a:ext uri="{FF2B5EF4-FFF2-40B4-BE49-F238E27FC236}">
                <a16:creationId xmlns:a16="http://schemas.microsoft.com/office/drawing/2014/main" id="{8A986F32-BF15-1077-2BA3-BADD9CCB7C6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8993" y="1299897"/>
          <a:ext cx="6574214" cy="33442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13144394" imgH="6682606" progId="Excel.Sheet.12">
                  <p:link updateAutomatic="1"/>
                </p:oleObj>
              </mc:Choice>
              <mc:Fallback>
                <p:oleObj name="Worksheet" r:id="rId8" imgW="13144394" imgH="6682606" progId="Excel.Sheet.12">
                  <p:link updateAutomatic="1"/>
                  <p:pic>
                    <p:nvPicPr>
                      <p:cNvPr id="13" name="Objeto 12">
                        <a:extLst>
                          <a:ext uri="{FF2B5EF4-FFF2-40B4-BE49-F238E27FC236}">
                            <a16:creationId xmlns:a16="http://schemas.microsoft.com/office/drawing/2014/main" id="{8A986F32-BF15-1077-2BA3-BADD9CCB7C6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8993" y="1299897"/>
                        <a:ext cx="6574214" cy="33442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6B0CB592-F154-22A7-388C-A90BB851293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39007" y="3333430"/>
          <a:ext cx="5334000" cy="29298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0" imgW="12824141" imgH="7040785" progId="Excel.Sheet.12">
                  <p:link updateAutomatic="1"/>
                </p:oleObj>
              </mc:Choice>
              <mc:Fallback>
                <p:oleObj name="Worksheet" r:id="rId10" imgW="12824141" imgH="7040785" progId="Excel.Sheet.12">
                  <p:link updateAutomatic="1"/>
                  <p:pic>
                    <p:nvPicPr>
                      <p:cNvPr id="14" name="Objeto 13">
                        <a:extLst>
                          <a:ext uri="{FF2B5EF4-FFF2-40B4-BE49-F238E27FC236}">
                            <a16:creationId xmlns:a16="http://schemas.microsoft.com/office/drawing/2014/main" id="{6B0CB592-F154-22A7-388C-A90BB851293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739007" y="3333430"/>
                        <a:ext cx="5334000" cy="29298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187468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CORRALES – SE 01-32/2024</a:t>
            </a:r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C25F5C8-7F5B-A351-384E-8860718A2B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748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5265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843868" y="-69285"/>
            <a:ext cx="9348133" cy="698400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410757" y="5209863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ZORRITOS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32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089" y="583873"/>
            <a:ext cx="2136154" cy="158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766D06C-0E35-4260-8648-97A212F02F9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89" t="13710" r="1342" b="15883"/>
          <a:stretch/>
        </p:blipFill>
        <p:spPr>
          <a:xfrm>
            <a:off x="37995" y="21219"/>
            <a:ext cx="1143608" cy="1588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32E61CC-A09E-488B-8A1B-E399D276E07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0" t="2063" r="10349"/>
          <a:stretch/>
        </p:blipFill>
        <p:spPr>
          <a:xfrm>
            <a:off x="103633" y="4840631"/>
            <a:ext cx="1140151" cy="1837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B9C29E09-976F-42F1-831A-A39B9A2B592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69" r="23943" b="37059"/>
          <a:stretch/>
        </p:blipFill>
        <p:spPr>
          <a:xfrm>
            <a:off x="89512" y="3089133"/>
            <a:ext cx="1040574" cy="14854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B705F42-DD05-4EF8-98B7-8AF3F4874EB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2" y="1697352"/>
            <a:ext cx="1040574" cy="13917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033638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(01- 32)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816014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SE (01- 32)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32</a:t>
            </a:r>
            <a:endParaRPr lang="es-PE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B1DCAC6-22C7-4238-8EC3-337BF6B9A1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337" y="1543050"/>
            <a:ext cx="5476875" cy="188595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6708650-24B1-470C-9D73-A836AA26D9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7787" y="1658193"/>
            <a:ext cx="5476875" cy="491857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2F14464-F0D9-44D6-8579-2F026539B5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051" y="3781881"/>
            <a:ext cx="5476875" cy="230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1368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(01- 32)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32</a:t>
            </a:r>
            <a:endParaRPr lang="es-PE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98DD866-E363-449F-97BE-B054BCA0C6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92084"/>
            <a:ext cx="12192000" cy="3273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1382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(01- 32)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32</a:t>
            </a:r>
            <a:endParaRPr lang="es-PE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D392BD8-1BCB-4E22-8A7E-D4DA71CB89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14865"/>
            <a:ext cx="12192000" cy="2207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7684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ZORRITOS –  SE (01- 32)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SE32</a:t>
            </a:r>
            <a:endParaRPr lang="es-PE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C4EEACA-A5E1-4DB6-B3FB-E5D2316AF6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627" y="1377724"/>
            <a:ext cx="4846735" cy="293600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76BCFFA-F371-413A-BEEB-6E341CC42F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5538" y="4081140"/>
            <a:ext cx="3920835" cy="265302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6EBDF17-9B14-4E09-AA37-5E8C09E844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5129" y="1377724"/>
            <a:ext cx="3696003" cy="2429278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CD7405D7-2055-45D9-B854-728D4E30D4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27" y="4559925"/>
            <a:ext cx="5438775" cy="169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64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ZORRITOS – SE 01-32/2024</a:t>
            </a:r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248A9A6-BC51-40D9-9546-24F892350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90169"/>
            <a:ext cx="12192000" cy="625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466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(01-32)</a:t>
            </a:r>
            <a:endParaRPr lang="es-PE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32</a:t>
            </a:r>
            <a:endParaRPr lang="es-PE" dirty="0"/>
          </a:p>
        </p:txBody>
      </p:sp>
      <p:graphicFrame>
        <p:nvGraphicFramePr>
          <p:cNvPr id="13" name="Objeto 12">
            <a:extLst>
              <a:ext uri="{FF2B5EF4-FFF2-40B4-BE49-F238E27FC236}">
                <a16:creationId xmlns:a16="http://schemas.microsoft.com/office/drawing/2014/main" id="{EC3B1091-11D1-91D3-CD93-4B79F409E46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307424"/>
              </p:ext>
            </p:extLst>
          </p:nvPr>
        </p:nvGraphicFramePr>
        <p:xfrm>
          <a:off x="525832" y="938066"/>
          <a:ext cx="4832977" cy="19595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356683" imgH="2171676" progId="Excel.Sheet.12">
                  <p:link updateAutomatic="1"/>
                </p:oleObj>
              </mc:Choice>
              <mc:Fallback>
                <p:oleObj name="Worksheet" r:id="rId2" imgW="5356683" imgH="2171676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25832" y="938066"/>
                        <a:ext cx="4832977" cy="19595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88B6D09D-D359-FF26-9104-60C870B6623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7234394"/>
              </p:ext>
            </p:extLst>
          </p:nvPr>
        </p:nvGraphicFramePr>
        <p:xfrm>
          <a:off x="540551" y="3281584"/>
          <a:ext cx="4917268" cy="32951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356683" imgH="3589044" progId="Excel.Sheet.12">
                  <p:link updateAutomatic="1"/>
                </p:oleObj>
              </mc:Choice>
              <mc:Fallback>
                <p:oleObj name="Worksheet" r:id="rId4" imgW="5356683" imgH="358904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40551" y="3281584"/>
                        <a:ext cx="4917268" cy="32951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to 14">
            <a:extLst>
              <a:ext uri="{FF2B5EF4-FFF2-40B4-BE49-F238E27FC236}">
                <a16:creationId xmlns:a16="http://schemas.microsoft.com/office/drawing/2014/main" id="{F1CB4FB4-AFEB-B831-8069-7FA52F7A9CE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6898890"/>
              </p:ext>
            </p:extLst>
          </p:nvPr>
        </p:nvGraphicFramePr>
        <p:xfrm>
          <a:off x="6921796" y="1275233"/>
          <a:ext cx="4444414" cy="54758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356683" imgH="6599031" progId="Excel.Sheet.12">
                  <p:link updateAutomatic="1"/>
                </p:oleObj>
              </mc:Choice>
              <mc:Fallback>
                <p:oleObj name="Worksheet" r:id="rId6" imgW="5356683" imgH="6599031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921796" y="1275233"/>
                        <a:ext cx="4444414" cy="54758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18596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8686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(01-32)</a:t>
            </a:r>
            <a:endParaRPr lang="es-PE" sz="30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32</a:t>
            </a:r>
            <a:endParaRPr lang="es-PE" dirty="0"/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1BEFF98E-DB7B-C73E-B3D4-08A2972F534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6959266"/>
              </p:ext>
            </p:extLst>
          </p:nvPr>
        </p:nvGraphicFramePr>
        <p:xfrm>
          <a:off x="329605" y="810882"/>
          <a:ext cx="11237855" cy="48243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9979853" imgH="8572429" progId="Excel.Sheet.12">
                  <p:link updateAutomatic="1"/>
                </p:oleObj>
              </mc:Choice>
              <mc:Fallback>
                <p:oleObj name="Worksheet" r:id="rId2" imgW="19979853" imgH="8572429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29605" y="810882"/>
                        <a:ext cx="11237855" cy="48243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66046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8686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(01-32)</a:t>
            </a:r>
            <a:endParaRPr lang="es-PE" sz="30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32</a:t>
            </a:r>
            <a:endParaRPr lang="es-PE" dirty="0"/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01C1D0CA-A5A0-BC4A-0E7B-C7F9C38B0B8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2626110"/>
              </p:ext>
            </p:extLst>
          </p:nvPr>
        </p:nvGraphicFramePr>
        <p:xfrm>
          <a:off x="383953" y="1105699"/>
          <a:ext cx="11393395" cy="2445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9979853" imgH="4282377" progId="Excel.Sheet.12">
                  <p:link updateAutomatic="1"/>
                </p:oleObj>
              </mc:Choice>
              <mc:Fallback>
                <p:oleObj name="Worksheet" r:id="rId2" imgW="19979853" imgH="4282377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83953" y="1105699"/>
                        <a:ext cx="11393395" cy="2445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96377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ZARUMILLA –  </a:t>
            </a:r>
            <a:r>
              <a:rPr lang="es-PE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 (01-32)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32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FF2BB27A-86FC-656B-81E3-07DF690457D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5610351"/>
              </p:ext>
            </p:extLst>
          </p:nvPr>
        </p:nvGraphicFramePr>
        <p:xfrm>
          <a:off x="478574" y="1334977"/>
          <a:ext cx="5333585" cy="28760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0637236" imgH="5737694" progId="Excel.Sheet.12">
                  <p:link updateAutomatic="1"/>
                </p:oleObj>
              </mc:Choice>
              <mc:Fallback>
                <p:oleObj name="Worksheet" r:id="rId2" imgW="10637236" imgH="573769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78574" y="1334977"/>
                        <a:ext cx="5333585" cy="28760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9277A560-EF4E-C082-B2C1-3C76A1B7136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1814971"/>
              </p:ext>
            </p:extLst>
          </p:nvPr>
        </p:nvGraphicFramePr>
        <p:xfrm>
          <a:off x="6539024" y="3655558"/>
          <a:ext cx="4560894" cy="28960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11010652" imgH="6987485" progId="Excel.Sheet.12">
                  <p:link updateAutomatic="1"/>
                </p:oleObj>
              </mc:Choice>
              <mc:Fallback>
                <p:oleObj name="Worksheet" r:id="rId4" imgW="11010652" imgH="698748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539024" y="3655558"/>
                        <a:ext cx="4560894" cy="28960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BF2E66C0-0949-CB74-3201-AA049C96CB8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580483"/>
              </p:ext>
            </p:extLst>
          </p:nvPr>
        </p:nvGraphicFramePr>
        <p:xfrm>
          <a:off x="722016" y="4211071"/>
          <a:ext cx="4726910" cy="1695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036855" imgH="1805822" progId="Excel.Sheet.12">
                  <p:link updateAutomatic="1"/>
                </p:oleObj>
              </mc:Choice>
              <mc:Fallback>
                <p:oleObj name="Worksheet" r:id="rId6" imgW="5036855" imgH="1805822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22016" y="4211071"/>
                        <a:ext cx="4726910" cy="16953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o 10">
            <a:extLst>
              <a:ext uri="{FF2B5EF4-FFF2-40B4-BE49-F238E27FC236}">
                <a16:creationId xmlns:a16="http://schemas.microsoft.com/office/drawing/2014/main" id="{B951F600-806D-381A-9B54-93FD59034EE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7910774"/>
              </p:ext>
            </p:extLst>
          </p:nvPr>
        </p:nvGraphicFramePr>
        <p:xfrm>
          <a:off x="6826102" y="1269082"/>
          <a:ext cx="3742736" cy="22892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5424128" imgH="3317830" progId="Excel.Sheet.12">
                  <p:link updateAutomatic="1"/>
                </p:oleObj>
              </mc:Choice>
              <mc:Fallback>
                <p:oleObj name="Worksheet" r:id="rId8" imgW="5424128" imgH="331783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826102" y="1269082"/>
                        <a:ext cx="3742736" cy="22892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91464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72B6D27-8BEE-9495-050B-A4CD837802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ZARUMILLA – SE 01-32/2024</a:t>
            </a:r>
            <a:endParaRPr lang="es-PE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963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624667" y="0"/>
            <a:ext cx="9567333" cy="695013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343024" y="5269130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PAMPA GRANDE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32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591" y="600728"/>
            <a:ext cx="2050377" cy="152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279399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25" y="94795"/>
            <a:ext cx="1140863" cy="15211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590" y="1685738"/>
            <a:ext cx="1095999" cy="1461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Imagen 1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50"/>
          <a:stretch/>
        </p:blipFill>
        <p:spPr>
          <a:xfrm>
            <a:off x="279399" y="3147069"/>
            <a:ext cx="1192298" cy="1743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3653" y="5068685"/>
            <a:ext cx="1128044" cy="15040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511708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PAMPA GRANDE –  SE (01-32)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895402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830</TotalTime>
  <Words>576</Words>
  <Application>Microsoft Office PowerPoint</Application>
  <PresentationFormat>Panorámica</PresentationFormat>
  <Paragraphs>61</Paragraphs>
  <Slides>28</Slides>
  <Notes>1</Notes>
  <HiddenSlides>0</HiddenSlides>
  <MMClips>0</MMClips>
  <ScaleCrop>false</ScaleCrop>
  <HeadingPairs>
    <vt:vector size="8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Vínculos</vt:lpstr>
      </vt:variant>
      <vt:variant>
        <vt:i4>28</vt:i4>
      </vt:variant>
      <vt:variant>
        <vt:lpstr>Títulos de diapositiva</vt:lpstr>
      </vt:variant>
      <vt:variant>
        <vt:i4>28</vt:i4>
      </vt:variant>
    </vt:vector>
  </HeadingPairs>
  <TitlesOfParts>
    <vt:vector size="63" baseType="lpstr">
      <vt:lpstr>Arial</vt:lpstr>
      <vt:lpstr>Arial Narrow</vt:lpstr>
      <vt:lpstr>Arial Rounded MT Bold</vt:lpstr>
      <vt:lpstr>Calibri</vt:lpstr>
      <vt:lpstr>Calibri Light</vt:lpstr>
      <vt:lpstr>Cambria</vt:lpstr>
      <vt:lpstr>Tema de Office</vt:lpstr>
      <vt:lpstr>file:///C:\SALA_ZARUMILLA\Sala_situacional_ZA-31.xlsx!TRABAJO!F13C1:F19C5</vt:lpstr>
      <vt:lpstr>file:///C:\SALA_ZARUMILLA\Sala_situacional_ZA-31.xlsx!TRABAJO!F120C1:F135C5</vt:lpstr>
      <vt:lpstr>file:///C:\SALA_ZARUMILLA\Sala_situacional_ZA-31.xlsx!TRABAJO!F58C1:F86C5</vt:lpstr>
      <vt:lpstr>file:///C:\SALA_ZARUMILLA\Sala_situacional_ZA-31.xlsx!TRABAJO2!F35C1:F59C34</vt:lpstr>
      <vt:lpstr>file:///C:\SALA_ZARUMILLA\Sala_situacional_ZA-31.xlsx!TRABAJO2!F88C1:F101C34</vt:lpstr>
      <vt:lpstr>file:///C:\SALA_ZARUMILLA\Sala_situacional_ZA-31.xlsx!TRABAJO3!%5bSala_situacional_ZA-31.xlsx%5dTRABAJO3%20Gráfico%201</vt:lpstr>
      <vt:lpstr>file:///C:\SALA_ZARUMILLA\Sala_situacional_ZA-31.xlsx!TRABAJO3!%5bSala_situacional_ZA-31.xlsx%5dTRABAJO3%20Gráfico%202</vt:lpstr>
      <vt:lpstr>file:///C:\SALA_ZARUMILLA\Sala_situacional_ZA-31.xlsx!TRABAJO!F13C9:F17C14</vt:lpstr>
      <vt:lpstr>file:///C:\SALA_ZARUMILLA\Sala_situacional_ZA-31.xlsx!TRABAJO!%5bSala_situacional_ZA-31.xlsx%5dTRABAJO%20Gráfico%202</vt:lpstr>
      <vt:lpstr>file:///C:\SALA_PAMPA_GRANDE\sala_situacional%20-%2032.xlsx!TRABAJO!F15C1:F21C5</vt:lpstr>
      <vt:lpstr>file:///C:\SALA_PAMPA_GRANDE\sala_situacional%20-%2032.xlsx!TRABAJO!F77C1:F107C5</vt:lpstr>
      <vt:lpstr>file:///C:\SALA_PAMPA_GRANDE\sala_situacional%20-%2032.xlsx!TRABAJO!F133C1:F146C5</vt:lpstr>
      <vt:lpstr>file:///C:\SALA_PAMPA_GRANDE\sala_situacional%20-%2032.xlsx!TRABAJO2!F42C1:F69C34</vt:lpstr>
      <vt:lpstr>file:///C:\SALA_PAMPA_GRANDE\sala_situacional%20-%2032.xlsx!TRABAJO2!F101C1:F115C34</vt:lpstr>
      <vt:lpstr>file:///C:\SALA_PAMPA_GRANDE\sala_situacional%20-%2032.xlsx!TRABAJO3!%5bsala_situacional%20-%2032.xlsx%5dTRABAJO3%20Gráfico%201</vt:lpstr>
      <vt:lpstr>file:///C:\SALA_PAMPA_GRANDE\sala_situacional%20-%2032.xlsx!TRABAJO3!%5bsala_situacional%20-%2032.xlsx%5dTRABAJO3%20Gráfico%202</vt:lpstr>
      <vt:lpstr>file:///C:\SALA_PAMPA_GRANDE\sala_situacional%20-%2032.xlsx!TRABAJO!%5bsala_situacional%20-%2032.xlsx%5dTRABAJO%20Gráfico%202</vt:lpstr>
      <vt:lpstr>file:///C:\SALA_PAMPA_GRANDE\sala_situacional%20-%2032.xlsx!TRABAJO!F15C9:F19C14</vt:lpstr>
      <vt:lpstr>file:///C:\SALA_%20CORRALES\sala_situacional%20-%20SE%2031%20C.xlsx!TRABAJO!F93C1:F108C5</vt:lpstr>
      <vt:lpstr>file:///C:\SALA_%20CORRALES\sala_situacional%20-%20SE%2031%20C.xlsx!TRABAJO!F49C1:F71C5</vt:lpstr>
      <vt:lpstr>file:///C:\SALA_%20CORRALES\sala_situacional%20-%20SE%2031%20C.xlsx!TRABAJO!F14C1:F20C5</vt:lpstr>
      <vt:lpstr>file:///C:\SALA_%20CORRALES\sala_situacional%20-%20SE%2031%20C.xlsx!TRABAJO2!F35C1:F55C34</vt:lpstr>
      <vt:lpstr>file:///C:\SALA_%20CORRALES\sala_situacional%20-%20SE%2031%20C.xlsx!TRABAJO2!F87C1:F100C34</vt:lpstr>
      <vt:lpstr>file:///C:\SALA_%20CORRALES\sala_situacional%20-%20SE%2028%20C.xlsx!TRABAJO!F6C18:F10C23</vt:lpstr>
      <vt:lpstr>file:///C:\SALA_%20CORRALES\sala_situacional%20-%20SE%2031%20C.xlsx!TRABAJO!F12C9:F16C14</vt:lpstr>
      <vt:lpstr>file:///C:\SALA_%20CORRALES\sala_situacional%20-%20SE%2031%20C.xlsx!TRABAJO!%5bsala_situacional%20-%20SE%2031%20C.xlsx%5dTRABAJO%20Gráfico%202</vt:lpstr>
      <vt:lpstr>file:///C:\SALA_%20CORRALES\sala_situacional%20-%20SE%2031%20C.xlsx!TRABAJO3!%5bsala_situacional%20-%20SE%2031%20C.xlsx%5dTRABAJO3%20Gráfico%201</vt:lpstr>
      <vt:lpstr>file:///C:\SALA_%20CORRALES\sala_situacional%20-%20SE%2031%20C.xlsx!TRABAJO3!%5bsala_situacional%20-%20SE%2031%20C.xlsx%5dTRABAJO3%20Gráfico%202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116</cp:revision>
  <cp:lastPrinted>2024-03-20T23:17:57Z</cp:lastPrinted>
  <dcterms:created xsi:type="dcterms:W3CDTF">2023-06-21T15:50:33Z</dcterms:created>
  <dcterms:modified xsi:type="dcterms:W3CDTF">2024-08-15T20:52:46Z</dcterms:modified>
</cp:coreProperties>
</file>