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8" r:id="rId4"/>
    <p:sldId id="262" r:id="rId5"/>
    <p:sldId id="263" r:id="rId6"/>
    <p:sldId id="261" r:id="rId7"/>
    <p:sldId id="316" r:id="rId8"/>
    <p:sldId id="265" r:id="rId9"/>
    <p:sldId id="267" r:id="rId10"/>
    <p:sldId id="269" r:id="rId11"/>
    <p:sldId id="271" r:id="rId12"/>
    <p:sldId id="273" r:id="rId13"/>
    <p:sldId id="275" r:id="rId14"/>
    <p:sldId id="318" r:id="rId15"/>
    <p:sldId id="279" r:id="rId16"/>
    <p:sldId id="281" r:id="rId17"/>
    <p:sldId id="264" r:id="rId18"/>
    <p:sldId id="283" r:id="rId19"/>
    <p:sldId id="285" r:id="rId20"/>
    <p:sldId id="287" r:id="rId21"/>
    <p:sldId id="320" r:id="rId22"/>
    <p:sldId id="291" r:id="rId23"/>
    <p:sldId id="293" r:id="rId24"/>
    <p:sldId id="295" r:id="rId25"/>
    <p:sldId id="297" r:id="rId26"/>
    <p:sldId id="299" r:id="rId27"/>
    <p:sldId id="301" r:id="rId28"/>
    <p:sldId id="322" r:id="rId29"/>
  </p:sldIdLst>
  <p:sldSz cx="12192000" cy="6858000"/>
  <p:notesSz cx="6888163" cy="100203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8FBC"/>
    <a:srgbClr val="0044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87109" autoAdjust="0"/>
  </p:normalViewPr>
  <p:slideViewPr>
    <p:cSldViewPr snapToGrid="0">
      <p:cViewPr varScale="1">
        <p:scale>
          <a:sx n="98" d="100"/>
          <a:sy n="98" d="100"/>
        </p:scale>
        <p:origin x="1014" y="72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F8F3A-A864-4699-84F1-355CC3313DD8}" type="datetimeFigureOut">
              <a:rPr lang="es-PE" smtClean="0"/>
              <a:t>23/09/2024</a:t>
            </a:fld>
            <a:endParaRPr lang="es-PE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E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B51234-9F06-487A-8F17-714A642A52E4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285309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EB0BC6-6E8C-67FC-379E-DE6B9F2A9D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5317D77-C8CB-36D3-64B2-71B6DFA26B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B04AEF0-DFC6-D75C-1EBB-E40212E5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23/09/2024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A6F6A7-52EB-4A2C-FA7C-094EE0C4F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9511C6-8E68-050F-0708-BFFAE648A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730471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6C8C8-CFD5-AF2E-6E0B-EBB2FC7DF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CAEA4EC-EBBA-7529-5428-95C77FA0566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E2A8509-289D-46BD-69BD-275DFC9FD8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23/09/2024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8BC0F38-618F-BE07-1CBA-28064AAD4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3F0217D-0173-D3AE-0495-42885B2E5E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2958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71AE9BE-618A-F425-7358-450A615A51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D427555-43B6-B089-D4AC-607F65E71F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5D8F88-978F-B013-B835-B7D71B875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23/09/2024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120ECD7-442C-D443-7D9C-6620E13D5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86F3CDC-D445-3A20-03F2-A54C13464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71467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DFDF2C-A3B0-AE7A-F297-45D35E772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A84E50-C95D-37B3-1127-BF1324CEF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A9B7E3E-BB19-6105-358A-FA4FA2DFE1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23/09/2024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B41842-5C02-44DA-8A67-B9CFF23E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A4646A8-89C9-2BED-057B-399E3805E2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7338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59367-15BA-C4A8-E258-83DF9563D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690A0EC-B5B6-B27A-D1C7-1A7E95AF6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9B2617C-DB1E-60FB-E6BA-D37C06045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23/09/2024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AD9F5AB-693E-3D22-BBE2-341653219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5648A4-8437-E018-EB23-55C2ADB98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65247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50D48E-DE6C-2F1A-00D8-10602A19E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22A4461-E03E-05DF-F13C-A2F7962C63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7A223AE-66D3-9C30-3DD5-44FF1B0CA2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26E6EA4-413B-9407-911B-949E46ABC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23/09/2024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024001-147D-5E87-6A36-16A10C1D5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21F7946-C721-7EBB-5A6F-583AAEFA3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77104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A42F5F-1CB1-BCA9-5F16-B7EA14D9F0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EC07B89-E12A-885B-582C-D50E6A6DBE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6DF0B03-8F02-F6E1-EE29-B136C58E29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860EE80-3B59-9EFA-F442-7F633B81D85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F823E40-8111-08FC-5593-C420826AF4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50880C9-AC3E-33D8-5EF3-0B8E377144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23/09/2024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36E013A-7163-3054-439F-EE64F23D0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36D7B2E6-8541-9296-68F3-857A39995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8444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433FA1-781F-0689-722F-1112AA479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8529E0E-39ED-5468-4C98-2CEB043B8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23/09/2024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9D401E4-94D6-157F-3B2B-F7DA1DDDA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2EB015F-5D49-8B67-E560-4320970F6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18936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27106B1B-6ADA-13F5-0E0B-34F1D7CEE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23/09/2024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A0A0CB-CA0C-0923-FEFF-52FC338BC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78B702A-5C8A-B7D4-ECCF-F3013EF64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879838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3338C4-F818-6FFD-E049-9D958B449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D3944BB-EE87-2363-5D7F-57A6CAFAE5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7A6AAE8-1972-6089-09BD-856994E5B6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586C77F-F167-6C94-4FD5-625FEDAA02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23/09/2024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57864A-CB76-C72B-318D-D06D76FABD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410E915-8C9E-7C14-DCB6-A2CB1DC08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1949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E19A722-6155-027C-00EE-DF98AEAD5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E6AC90-8ACF-CBCD-DDC0-944408713C0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A00EDD-A200-812E-9306-F385CC0C34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03B2826-5464-0F93-F9D9-DEA0442A7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5CE71-01F9-420F-A774-2759C184E46E}" type="datetimeFigureOut">
              <a:rPr lang="es-PE" smtClean="0"/>
              <a:t>23/09/2024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40C6B00-ADE4-8FF8-7D25-1CC87CF440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DE88650-5054-47EF-1DC7-CA836AAC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517192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7325AB8-E8CF-7136-CD50-5CD7189F1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878BE93-88BE-EC26-C1AD-23E0711B92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022A251-ED56-F7D0-8F88-FFC1E26EED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5CE71-01F9-420F-A774-2759C184E46E}" type="datetimeFigureOut">
              <a:rPr lang="es-PE" smtClean="0"/>
              <a:t>23/09/2024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A4E93C-9E1D-7E5E-032F-60869AE08D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360D448-FD38-0729-F711-427761A69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EE1584-769D-4A72-99D3-B4574981A435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45087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1.png"/><Relationship Id="rId2" Type="http://schemas.openxmlformats.org/officeDocument/2006/relationships/oleObject" Target="file:///C:\BOLETIN_SALA_EPI\HOJA_TRABAJO\HOJA_DENGUE.xlsm!MAPDENGUE!F16C1:F20C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oleObject" Target="file:///C:\BOLETIN_SALA_EPI\HOJA_TRABAJO\HOJA_DENGUE.xlsm!MAPRIESGO_DENGUE_6SEMNAS!F16C1:F20C4" TargetMode="Externa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7.jpeg"/><Relationship Id="rId7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10" Type="http://schemas.openxmlformats.org/officeDocument/2006/relationships/image" Target="../media/image35.jpeg"/><Relationship Id="rId4" Type="http://schemas.openxmlformats.org/officeDocument/2006/relationships/image" Target="../media/image8.jpeg"/><Relationship Id="rId9" Type="http://schemas.openxmlformats.org/officeDocument/2006/relationships/image" Target="../media/image3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7" Type="http://schemas.openxmlformats.org/officeDocument/2006/relationships/image" Target="../media/image38.emf"/><Relationship Id="rId2" Type="http://schemas.openxmlformats.org/officeDocument/2006/relationships/oleObject" Target="file:///C:\SALA_%20CORRALES\sala_situacional%20-%20SE%2036%20C.xlsx!TRABAJO!F14C1:F20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6%20C.xlsx!TRABAJO!F49C1:F71C5" TargetMode="External"/><Relationship Id="rId5" Type="http://schemas.openxmlformats.org/officeDocument/2006/relationships/image" Target="../media/image37.emf"/><Relationship Id="rId4" Type="http://schemas.openxmlformats.org/officeDocument/2006/relationships/oleObject" Target="file:///C:\SALA_%20CORRALES\sala_situacional%20-%20SE%2036%20C.xlsx!TRABAJO!F94C1:F108C5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oleObject" Target="file:///C:\SALA_%20CORRALES\sala_situacional%20-%20SE%2036%20C.xlsx!TRABAJO2!F35C1:F55C39" TargetMode="Externa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oleObject" Target="file:///C:\SALA_%20CORRALES\sala_situacional%20-%20SE%2036%20C.xlsx!TRABAJO2!F87C1:F100C39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%20CORRALES\sala_situacional%20-%20SE%2036%20C.xlsx!TRABAJO!%5bsala_situacional%20-%20SE%2036%20C.xlsx%5dTRABAJO%20Gr&#225;fico%202" TargetMode="External"/><Relationship Id="rId3" Type="http://schemas.openxmlformats.org/officeDocument/2006/relationships/image" Target="../media/image41.emf"/><Relationship Id="rId7" Type="http://schemas.openxmlformats.org/officeDocument/2006/relationships/image" Target="../media/image43.emf"/><Relationship Id="rId2" Type="http://schemas.openxmlformats.org/officeDocument/2006/relationships/oleObject" Target="file:///C:\SALA_%20CORRALES\sala_situacional%20-%20SE%2028%20C.xlsx!TRABAJO!F6C18:F10C23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%20CORRALES\sala_situacional%20-%20SE%2036%20C.xlsx!TRABAJO3!%5bsala_situacional%20-%20SE%2036%20C.xlsx%5dTRABAJO3%20Gr&#225;fico%202" TargetMode="External"/><Relationship Id="rId11" Type="http://schemas.openxmlformats.org/officeDocument/2006/relationships/image" Target="../media/image45.emf"/><Relationship Id="rId5" Type="http://schemas.openxmlformats.org/officeDocument/2006/relationships/image" Target="../media/image42.emf"/><Relationship Id="rId10" Type="http://schemas.openxmlformats.org/officeDocument/2006/relationships/oleObject" Target="file:///C:\SALA_%20CORRALES\sala_situacional%20-%20SE%2036%20C.xlsx!TRABAJO!F12C9:F16C14" TargetMode="External"/><Relationship Id="rId4" Type="http://schemas.openxmlformats.org/officeDocument/2006/relationships/oleObject" Target="file:///C:\SALA_%20CORRALES\sala_situacional%20-%20SE%2036%20C.xlsx!TRABAJO3!%5bsala_situacional%20-%20SE%2036%20C.xlsx%5dTRABAJO3%20Gr&#225;fico%201" TargetMode="External"/><Relationship Id="rId9" Type="http://schemas.openxmlformats.org/officeDocument/2006/relationships/image" Target="../media/image4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1.png"/><Relationship Id="rId2" Type="http://schemas.openxmlformats.org/officeDocument/2006/relationships/oleObject" Target="file:///C:\BOLETIN_SALA_EPI\HOJA_TRABAJO\HOJA_DENGUE.xlsm!MAPDENGUE!F16C1:F20C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oleObject" Target="file:///C:\BOLETIN_SALA_EPI\HOJA_TRABAJO\HOJA_DENGUE.xlsm!MAPRIESGO_DENGUE_6SEMNAS!F16C1:F20C4" TargetMode="Externa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7.jpeg"/><Relationship Id="rId7" Type="http://schemas.openxmlformats.org/officeDocument/2006/relationships/image" Target="../media/image48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8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emf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1.png"/><Relationship Id="rId2" Type="http://schemas.openxmlformats.org/officeDocument/2006/relationships/oleObject" Target="file:///C:\BOLETIN_SALA_EPI\HOJA_TRABAJO\HOJA_DENGUE.xlsm!MAPDENGUE!F16C1:F20C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oleObject" Target="file:///C:\BOLETIN_SALA_EPI\HOJA_TRABAJO\HOJA_DENGUE.xlsm!MAPRIESGO_DENGUE_6SEMNAS!F16C1:F20C4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1.emf"/><Relationship Id="rId2" Type="http://schemas.openxmlformats.org/officeDocument/2006/relationships/oleObject" Target="file:///C:\SALA_ZARUMILLA\Sala_situacional_ZA-36.xlsx!TRABAJO!F13C1:F19C5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36.xlsx!TRABAJO!F58C1:F86C5" TargetMode="External"/><Relationship Id="rId5" Type="http://schemas.openxmlformats.org/officeDocument/2006/relationships/image" Target="../media/image10.emf"/><Relationship Id="rId4" Type="http://schemas.openxmlformats.org/officeDocument/2006/relationships/oleObject" Target="file:///C:\SALA_ZARUMILLA\Sala_situacional_ZA-36.xlsx!TRABAJO!F120C1:F135C5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oleObject" Target="file:///C:\SALA_ZARUMILLA\Sala_situacional_ZA-36.xlsx!TRABAJO2!F35C1:F59C39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file:///C:\SALA_ZARUMILLA\Sala_situacional_ZA-36.xlsx!TRABAJO2!F88C1:F101C39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file:///C:\SALA_ZARUMILLA\Sala_situacional_ZA-36.xlsx!TRABAJO!F13C9:F17C14" TargetMode="External"/><Relationship Id="rId3" Type="http://schemas.openxmlformats.org/officeDocument/2006/relationships/image" Target="../media/image14.emf"/><Relationship Id="rId7" Type="http://schemas.openxmlformats.org/officeDocument/2006/relationships/image" Target="../media/image16.emf"/><Relationship Id="rId2" Type="http://schemas.openxmlformats.org/officeDocument/2006/relationships/oleObject" Target="file:///C:\SALA_ZARUMILLA\Sala_situacional_ZA-36.xlsx!TRABAJO3!%5bSala_situacional_ZA-36.xlsx%5dTRABAJO3%20Gr&#225;fico%201" TargetMode="External"/><Relationship Id="rId1" Type="http://schemas.openxmlformats.org/officeDocument/2006/relationships/slideLayout" Target="../slideLayouts/slideLayout7.xml"/><Relationship Id="rId6" Type="http://schemas.openxmlformats.org/officeDocument/2006/relationships/oleObject" Target="file:///C:\SALA_ZARUMILLA\Sala_situacional_ZA-36.xlsx!TRABAJO!%5bSala_situacional_ZA-36.xlsx%5dTRABAJO%20Gr&#225;fico%202" TargetMode="External"/><Relationship Id="rId5" Type="http://schemas.openxmlformats.org/officeDocument/2006/relationships/image" Target="../media/image15.emf"/><Relationship Id="rId4" Type="http://schemas.openxmlformats.org/officeDocument/2006/relationships/oleObject" Target="file:///C:\SALA_ZARUMILLA\Sala_situacional_ZA-36.xlsx!TRABAJO3!%5bSala_situacional_ZA-36.xlsx%5dTRABAJO3%20Gr&#225;fico%202" TargetMode="External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7" Type="http://schemas.openxmlformats.org/officeDocument/2006/relationships/image" Target="../media/image21.png"/><Relationship Id="rId2" Type="http://schemas.openxmlformats.org/officeDocument/2006/relationships/oleObject" Target="file:///C:\BOLETIN_SALA_EPI\HOJA_TRABAJO\HOJA_DENGUE.xlsm!MAPDENGUE!F16C1:F20C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emf"/><Relationship Id="rId4" Type="http://schemas.openxmlformats.org/officeDocument/2006/relationships/oleObject" Target="file:///C:\BOLETIN_SALA_EPI\HOJA_TRABAJO\HOJA_DENGUE.xlsm!MAPRIESGO_DENGUE_6SEMNAS!F16C1:F20C4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37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91303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(01-36)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SE37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DB232BB8-AAF2-9CF3-AD34-0CF2B286A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841" y="1072554"/>
            <a:ext cx="5128260" cy="178308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BE28950D-47E4-AC14-F5CD-3E89592AC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155" y="3547320"/>
            <a:ext cx="5128260" cy="2727960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6B3399F-304A-F485-08DC-D551462D2E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2352" y="1183205"/>
            <a:ext cx="5128260" cy="544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328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(01-37)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SE37</a:t>
            </a:r>
            <a:endParaRPr lang="es-PE" dirty="0"/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C304F3FF-11A2-C7EB-197B-F898AB99718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22250" y="1597025"/>
            <a:ext cx="11747500" cy="4406900"/>
            <a:chOff x="140" y="1006"/>
            <a:chExt cx="7400" cy="2776"/>
          </a:xfrm>
        </p:grpSpPr>
        <p:sp>
          <p:nvSpPr>
            <p:cNvPr id="4" name="AutoShape 3">
              <a:extLst>
                <a:ext uri="{FF2B5EF4-FFF2-40B4-BE49-F238E27FC236}">
                  <a16:creationId xmlns:a16="http://schemas.microsoft.com/office/drawing/2014/main" id="{07396DB0-BD22-C21F-8727-654ED2B14599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40" y="1006"/>
              <a:ext cx="7400" cy="27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grpSp>
          <p:nvGrpSpPr>
            <p:cNvPr id="5" name="Group 205">
              <a:extLst>
                <a:ext uri="{FF2B5EF4-FFF2-40B4-BE49-F238E27FC236}">
                  <a16:creationId xmlns:a16="http://schemas.microsoft.com/office/drawing/2014/main" id="{2D7BD753-A90A-EA32-B5BA-C7BA85CC63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40" y="1165"/>
              <a:ext cx="7400" cy="2595"/>
              <a:chOff x="140" y="1165"/>
              <a:chExt cx="7400" cy="2595"/>
            </a:xfrm>
          </p:grpSpPr>
          <p:sp>
            <p:nvSpPr>
              <p:cNvPr id="393" name="Rectangle 5">
                <a:extLst>
                  <a:ext uri="{FF2B5EF4-FFF2-40B4-BE49-F238E27FC236}">
                    <a16:creationId xmlns:a16="http://schemas.microsoft.com/office/drawing/2014/main" id="{57E8D051-A42C-37CD-D280-D7C489E794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0" y="1165"/>
                <a:ext cx="1191" cy="99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4" name="Rectangle 6">
                <a:extLst>
                  <a:ext uri="{FF2B5EF4-FFF2-40B4-BE49-F238E27FC236}">
                    <a16:creationId xmlns:a16="http://schemas.microsoft.com/office/drawing/2014/main" id="{43BA886B-3E90-2832-0830-1E833563B1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29" y="1165"/>
                <a:ext cx="5550" cy="99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5" name="Rectangle 7">
                <a:extLst>
                  <a:ext uri="{FF2B5EF4-FFF2-40B4-BE49-F238E27FC236}">
                    <a16:creationId xmlns:a16="http://schemas.microsoft.com/office/drawing/2014/main" id="{BE9DC847-5CE2-4544-9204-F13FA174B1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77" y="1165"/>
                <a:ext cx="663" cy="99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6" name="Rectangle 8">
                <a:extLst>
                  <a:ext uri="{FF2B5EF4-FFF2-40B4-BE49-F238E27FC236}">
                    <a16:creationId xmlns:a16="http://schemas.microsoft.com/office/drawing/2014/main" id="{46F3BA36-1FFA-DC49-6C5A-4356F92902B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0" y="1261"/>
                <a:ext cx="7400" cy="99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7" name="Line 9">
                <a:extLst>
                  <a:ext uri="{FF2B5EF4-FFF2-40B4-BE49-F238E27FC236}">
                    <a16:creationId xmlns:a16="http://schemas.microsoft.com/office/drawing/2014/main" id="{478A974E-1329-238E-749C-99DD1445E7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5" y="1360"/>
                <a:ext cx="14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8" name="Rectangle 10">
                <a:extLst>
                  <a:ext uri="{FF2B5EF4-FFF2-40B4-BE49-F238E27FC236}">
                    <a16:creationId xmlns:a16="http://schemas.microsoft.com/office/drawing/2014/main" id="{C7E83079-7BB5-695D-3EAE-7D26FB14E2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5" y="1360"/>
                <a:ext cx="14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399" name="Line 11">
                <a:extLst>
                  <a:ext uri="{FF2B5EF4-FFF2-40B4-BE49-F238E27FC236}">
                    <a16:creationId xmlns:a16="http://schemas.microsoft.com/office/drawing/2014/main" id="{59C75A9F-9851-BFAD-F7E7-D1FA7A32F4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5" y="1363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0" name="Rectangle 12">
                <a:extLst>
                  <a:ext uri="{FF2B5EF4-FFF2-40B4-BE49-F238E27FC236}">
                    <a16:creationId xmlns:a16="http://schemas.microsoft.com/office/drawing/2014/main" id="{4876E606-4976-037F-BFCF-E5C1B17B48E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5" y="1363"/>
                <a:ext cx="12" cy="2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1" name="Line 13">
                <a:extLst>
                  <a:ext uri="{FF2B5EF4-FFF2-40B4-BE49-F238E27FC236}">
                    <a16:creationId xmlns:a16="http://schemas.microsoft.com/office/drawing/2014/main" id="{199FDD76-CFD5-30CC-98A4-192ED6A76A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5" y="1365"/>
                <a:ext cx="10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2" name="Rectangle 14">
                <a:extLst>
                  <a:ext uri="{FF2B5EF4-FFF2-40B4-BE49-F238E27FC236}">
                    <a16:creationId xmlns:a16="http://schemas.microsoft.com/office/drawing/2014/main" id="{436D7B88-42B0-29F1-2B16-7BCE59F6F7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5" y="1365"/>
                <a:ext cx="10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3" name="Line 15">
                <a:extLst>
                  <a:ext uri="{FF2B5EF4-FFF2-40B4-BE49-F238E27FC236}">
                    <a16:creationId xmlns:a16="http://schemas.microsoft.com/office/drawing/2014/main" id="{6E9131C1-4CCA-A2D7-D741-F9FEEC4E00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5" y="1368"/>
                <a:ext cx="8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4" name="Rectangle 16">
                <a:extLst>
                  <a:ext uri="{FF2B5EF4-FFF2-40B4-BE49-F238E27FC236}">
                    <a16:creationId xmlns:a16="http://schemas.microsoft.com/office/drawing/2014/main" id="{42E82F6C-988B-773C-672A-4C00DDC99CB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5" y="1368"/>
                <a:ext cx="8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5" name="Line 17">
                <a:extLst>
                  <a:ext uri="{FF2B5EF4-FFF2-40B4-BE49-F238E27FC236}">
                    <a16:creationId xmlns:a16="http://schemas.microsoft.com/office/drawing/2014/main" id="{D73B48B5-D4F2-E638-1DCE-74B958BE190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5" y="1371"/>
                <a:ext cx="6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6" name="Rectangle 18">
                <a:extLst>
                  <a:ext uri="{FF2B5EF4-FFF2-40B4-BE49-F238E27FC236}">
                    <a16:creationId xmlns:a16="http://schemas.microsoft.com/office/drawing/2014/main" id="{6524EEA1-7708-8BBB-17F9-D54E9CB10C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5" y="1371"/>
                <a:ext cx="6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7" name="Line 19">
                <a:extLst>
                  <a:ext uri="{FF2B5EF4-FFF2-40B4-BE49-F238E27FC236}">
                    <a16:creationId xmlns:a16="http://schemas.microsoft.com/office/drawing/2014/main" id="{BE6FDDF5-147D-8CEB-8364-16D8C56712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5" y="1374"/>
                <a:ext cx="4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8" name="Rectangle 20">
                <a:extLst>
                  <a:ext uri="{FF2B5EF4-FFF2-40B4-BE49-F238E27FC236}">
                    <a16:creationId xmlns:a16="http://schemas.microsoft.com/office/drawing/2014/main" id="{CB22BB8A-40B4-04B3-5C95-CBEEAF3D84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5" y="1374"/>
                <a:ext cx="4" cy="2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09" name="Line 21">
                <a:extLst>
                  <a:ext uri="{FF2B5EF4-FFF2-40B4-BE49-F238E27FC236}">
                    <a16:creationId xmlns:a16="http://schemas.microsoft.com/office/drawing/2014/main" id="{C68A3048-3731-4129-5AD8-B561CD0DC54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485" y="1376"/>
                <a:ext cx="2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0" name="Rectangle 22">
                <a:extLst>
                  <a:ext uri="{FF2B5EF4-FFF2-40B4-BE49-F238E27FC236}">
                    <a16:creationId xmlns:a16="http://schemas.microsoft.com/office/drawing/2014/main" id="{0208EA42-011F-1163-F624-3FCA8F28AF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85" y="1376"/>
                <a:ext cx="2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1" name="Line 23">
                <a:extLst>
                  <a:ext uri="{FF2B5EF4-FFF2-40B4-BE49-F238E27FC236}">
                    <a16:creationId xmlns:a16="http://schemas.microsoft.com/office/drawing/2014/main" id="{C4623C32-5860-1625-BF0C-388054D74EE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39" y="1648"/>
                <a:ext cx="15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2" name="Rectangle 24">
                <a:extLst>
                  <a:ext uri="{FF2B5EF4-FFF2-40B4-BE49-F238E27FC236}">
                    <a16:creationId xmlns:a16="http://schemas.microsoft.com/office/drawing/2014/main" id="{BBC9392F-0B80-E975-72CE-624C230DB1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9" y="1648"/>
                <a:ext cx="15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3" name="Line 25">
                <a:extLst>
                  <a:ext uri="{FF2B5EF4-FFF2-40B4-BE49-F238E27FC236}">
                    <a16:creationId xmlns:a16="http://schemas.microsoft.com/office/drawing/2014/main" id="{6966271A-427B-815A-C639-E03935761C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39" y="1651"/>
                <a:ext cx="13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4" name="Rectangle 26">
                <a:extLst>
                  <a:ext uri="{FF2B5EF4-FFF2-40B4-BE49-F238E27FC236}">
                    <a16:creationId xmlns:a16="http://schemas.microsoft.com/office/drawing/2014/main" id="{1FA5E895-10A5-0087-34BD-64F9A0B7A2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9" y="1651"/>
                <a:ext cx="13" cy="2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5" name="Line 27">
                <a:extLst>
                  <a:ext uri="{FF2B5EF4-FFF2-40B4-BE49-F238E27FC236}">
                    <a16:creationId xmlns:a16="http://schemas.microsoft.com/office/drawing/2014/main" id="{0888E217-F271-3FF1-3A3A-D1DEABC0D3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39" y="1653"/>
                <a:ext cx="11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6" name="Rectangle 28">
                <a:extLst>
                  <a:ext uri="{FF2B5EF4-FFF2-40B4-BE49-F238E27FC236}">
                    <a16:creationId xmlns:a16="http://schemas.microsoft.com/office/drawing/2014/main" id="{1ADCC6CB-2299-D55A-B40E-2A6415AB4E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9" y="1653"/>
                <a:ext cx="11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7" name="Line 29">
                <a:extLst>
                  <a:ext uri="{FF2B5EF4-FFF2-40B4-BE49-F238E27FC236}">
                    <a16:creationId xmlns:a16="http://schemas.microsoft.com/office/drawing/2014/main" id="{CCAEB206-7EE8-848F-5A16-CA1283264F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39" y="1656"/>
                <a:ext cx="9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8" name="Rectangle 30">
                <a:extLst>
                  <a:ext uri="{FF2B5EF4-FFF2-40B4-BE49-F238E27FC236}">
                    <a16:creationId xmlns:a16="http://schemas.microsoft.com/office/drawing/2014/main" id="{C9FF8681-14AC-A572-3FF9-3A1040C73A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9" y="1656"/>
                <a:ext cx="9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19" name="Line 31">
                <a:extLst>
                  <a:ext uri="{FF2B5EF4-FFF2-40B4-BE49-F238E27FC236}">
                    <a16:creationId xmlns:a16="http://schemas.microsoft.com/office/drawing/2014/main" id="{5CEE813F-3D9E-CB4B-A4A7-61970FEFD29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39" y="1659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0" name="Rectangle 32">
                <a:extLst>
                  <a:ext uri="{FF2B5EF4-FFF2-40B4-BE49-F238E27FC236}">
                    <a16:creationId xmlns:a16="http://schemas.microsoft.com/office/drawing/2014/main" id="{944CD0F8-7CFB-74A8-889A-E8C60FBBEA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9" y="1659"/>
                <a:ext cx="7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1" name="Line 33">
                <a:extLst>
                  <a:ext uri="{FF2B5EF4-FFF2-40B4-BE49-F238E27FC236}">
                    <a16:creationId xmlns:a16="http://schemas.microsoft.com/office/drawing/2014/main" id="{D7E1037D-E397-2CC1-0A4F-D37B421D958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39" y="1662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2" name="Rectangle 34">
                <a:extLst>
                  <a:ext uri="{FF2B5EF4-FFF2-40B4-BE49-F238E27FC236}">
                    <a16:creationId xmlns:a16="http://schemas.microsoft.com/office/drawing/2014/main" id="{F65D9F2F-4F65-EECA-94EE-AFD042C4BE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9" y="1662"/>
                <a:ext cx="5" cy="2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3" name="Line 35">
                <a:extLst>
                  <a:ext uri="{FF2B5EF4-FFF2-40B4-BE49-F238E27FC236}">
                    <a16:creationId xmlns:a16="http://schemas.microsoft.com/office/drawing/2014/main" id="{34155D1E-E0A3-9953-E424-D970F09C2F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939" y="1664"/>
                <a:ext cx="3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4" name="Rectangle 36">
                <a:extLst>
                  <a:ext uri="{FF2B5EF4-FFF2-40B4-BE49-F238E27FC236}">
                    <a16:creationId xmlns:a16="http://schemas.microsoft.com/office/drawing/2014/main" id="{6A141EB9-164E-2676-59B4-3F90DF20BD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9" y="1664"/>
                <a:ext cx="3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5" name="Rectangle 37">
                <a:extLst>
                  <a:ext uri="{FF2B5EF4-FFF2-40B4-BE49-F238E27FC236}">
                    <a16:creationId xmlns:a16="http://schemas.microsoft.com/office/drawing/2014/main" id="{D3CD673B-A045-F846-64EF-A1AEB80A70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0" y="3661"/>
                <a:ext cx="7400" cy="99"/>
              </a:xfrm>
              <a:prstGeom prst="rect">
                <a:avLst/>
              </a:prstGeom>
              <a:solidFill>
                <a:srgbClr val="16365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6" name="Line 38">
                <a:extLst>
                  <a:ext uri="{FF2B5EF4-FFF2-40B4-BE49-F238E27FC236}">
                    <a16:creationId xmlns:a16="http://schemas.microsoft.com/office/drawing/2014/main" id="{8B95BADE-C194-698E-D906-761AD179B00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91" y="3664"/>
                <a:ext cx="15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7" name="Rectangle 39">
                <a:extLst>
                  <a:ext uri="{FF2B5EF4-FFF2-40B4-BE49-F238E27FC236}">
                    <a16:creationId xmlns:a16="http://schemas.microsoft.com/office/drawing/2014/main" id="{FC5FC225-ABA1-01D0-4BE6-85CCA1EDD8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1" y="3664"/>
                <a:ext cx="15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8" name="Line 40">
                <a:extLst>
                  <a:ext uri="{FF2B5EF4-FFF2-40B4-BE49-F238E27FC236}">
                    <a16:creationId xmlns:a16="http://schemas.microsoft.com/office/drawing/2014/main" id="{75E57ECE-2ED6-22F5-6753-3A89B22A80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91" y="3667"/>
                <a:ext cx="13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29" name="Rectangle 41">
                <a:extLst>
                  <a:ext uri="{FF2B5EF4-FFF2-40B4-BE49-F238E27FC236}">
                    <a16:creationId xmlns:a16="http://schemas.microsoft.com/office/drawing/2014/main" id="{F833DF13-4EC6-2DE5-B470-8D805594CC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1" y="3667"/>
                <a:ext cx="13" cy="2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0" name="Line 42">
                <a:extLst>
                  <a:ext uri="{FF2B5EF4-FFF2-40B4-BE49-F238E27FC236}">
                    <a16:creationId xmlns:a16="http://schemas.microsoft.com/office/drawing/2014/main" id="{3D628CA9-0C66-C9B8-5FA1-177B870D42D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91" y="3669"/>
                <a:ext cx="11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1" name="Rectangle 43">
                <a:extLst>
                  <a:ext uri="{FF2B5EF4-FFF2-40B4-BE49-F238E27FC236}">
                    <a16:creationId xmlns:a16="http://schemas.microsoft.com/office/drawing/2014/main" id="{AF83296E-7504-2488-77F4-69B8BA11A9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1" y="3669"/>
                <a:ext cx="11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2" name="Line 44">
                <a:extLst>
                  <a:ext uri="{FF2B5EF4-FFF2-40B4-BE49-F238E27FC236}">
                    <a16:creationId xmlns:a16="http://schemas.microsoft.com/office/drawing/2014/main" id="{41A75950-AC66-B456-347C-29DA9111C1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91" y="3672"/>
                <a:ext cx="9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3" name="Rectangle 45">
                <a:extLst>
                  <a:ext uri="{FF2B5EF4-FFF2-40B4-BE49-F238E27FC236}">
                    <a16:creationId xmlns:a16="http://schemas.microsoft.com/office/drawing/2014/main" id="{EAAA17D2-8B1B-FFC3-13B5-60A84E90FD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1" y="3672"/>
                <a:ext cx="9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4" name="Line 46">
                <a:extLst>
                  <a:ext uri="{FF2B5EF4-FFF2-40B4-BE49-F238E27FC236}">
                    <a16:creationId xmlns:a16="http://schemas.microsoft.com/office/drawing/2014/main" id="{ECF0E8FE-BD0C-BD89-2BE8-487397DB4BD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91" y="3675"/>
                <a:ext cx="7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5" name="Rectangle 47">
                <a:extLst>
                  <a:ext uri="{FF2B5EF4-FFF2-40B4-BE49-F238E27FC236}">
                    <a16:creationId xmlns:a16="http://schemas.microsoft.com/office/drawing/2014/main" id="{27EC9440-4F88-CA88-0132-C071764A8D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1" y="3675"/>
                <a:ext cx="7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6" name="Line 48">
                <a:extLst>
                  <a:ext uri="{FF2B5EF4-FFF2-40B4-BE49-F238E27FC236}">
                    <a16:creationId xmlns:a16="http://schemas.microsoft.com/office/drawing/2014/main" id="{F60F6B4D-57BA-DC74-394B-2FE5461CAF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91" y="3678"/>
                <a:ext cx="5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7" name="Rectangle 49">
                <a:extLst>
                  <a:ext uri="{FF2B5EF4-FFF2-40B4-BE49-F238E27FC236}">
                    <a16:creationId xmlns:a16="http://schemas.microsoft.com/office/drawing/2014/main" id="{B0ED39CE-E5D5-0C15-D5FC-F8D2304E0C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1" y="3678"/>
                <a:ext cx="5" cy="2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8" name="Line 50">
                <a:extLst>
                  <a:ext uri="{FF2B5EF4-FFF2-40B4-BE49-F238E27FC236}">
                    <a16:creationId xmlns:a16="http://schemas.microsoft.com/office/drawing/2014/main" id="{CEF49D13-3492-7BFB-B862-03029D11BBF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891" y="3680"/>
                <a:ext cx="2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39" name="Rectangle 51">
                <a:extLst>
                  <a:ext uri="{FF2B5EF4-FFF2-40B4-BE49-F238E27FC236}">
                    <a16:creationId xmlns:a16="http://schemas.microsoft.com/office/drawing/2014/main" id="{D3E6AF5A-A0EA-638F-8968-28B4F90281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91" y="3680"/>
                <a:ext cx="2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0" name="Line 52">
                <a:extLst>
                  <a:ext uri="{FF2B5EF4-FFF2-40B4-BE49-F238E27FC236}">
                    <a16:creationId xmlns:a16="http://schemas.microsoft.com/office/drawing/2014/main" id="{23384F1B-98EE-8EB5-DFD5-41CAFE138F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13" y="3664"/>
                <a:ext cx="14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1" name="Rectangle 53">
                <a:extLst>
                  <a:ext uri="{FF2B5EF4-FFF2-40B4-BE49-F238E27FC236}">
                    <a16:creationId xmlns:a16="http://schemas.microsoft.com/office/drawing/2014/main" id="{BDB940F1-81DA-1632-AF2C-39A8E9DC0F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13" y="3664"/>
                <a:ext cx="14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2" name="Line 54">
                <a:extLst>
                  <a:ext uri="{FF2B5EF4-FFF2-40B4-BE49-F238E27FC236}">
                    <a16:creationId xmlns:a16="http://schemas.microsoft.com/office/drawing/2014/main" id="{D9892158-FBED-E499-0218-6DE4CAF64B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13" y="3667"/>
                <a:ext cx="12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3" name="Rectangle 55">
                <a:extLst>
                  <a:ext uri="{FF2B5EF4-FFF2-40B4-BE49-F238E27FC236}">
                    <a16:creationId xmlns:a16="http://schemas.microsoft.com/office/drawing/2014/main" id="{2497519D-BF12-BEC9-429D-3973D8F018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13" y="3667"/>
                <a:ext cx="12" cy="2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4" name="Line 56">
                <a:extLst>
                  <a:ext uri="{FF2B5EF4-FFF2-40B4-BE49-F238E27FC236}">
                    <a16:creationId xmlns:a16="http://schemas.microsoft.com/office/drawing/2014/main" id="{DD52CC90-D976-03FE-9EB1-051F9E9B7A7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13" y="3669"/>
                <a:ext cx="10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5" name="Rectangle 57">
                <a:extLst>
                  <a:ext uri="{FF2B5EF4-FFF2-40B4-BE49-F238E27FC236}">
                    <a16:creationId xmlns:a16="http://schemas.microsoft.com/office/drawing/2014/main" id="{249657F1-4A22-DBAA-9695-2154BD62DC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13" y="3669"/>
                <a:ext cx="10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6" name="Line 58">
                <a:extLst>
                  <a:ext uri="{FF2B5EF4-FFF2-40B4-BE49-F238E27FC236}">
                    <a16:creationId xmlns:a16="http://schemas.microsoft.com/office/drawing/2014/main" id="{B10C2C05-CCBB-64FD-3AF9-3B072B165B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13" y="3672"/>
                <a:ext cx="8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7" name="Rectangle 59">
                <a:extLst>
                  <a:ext uri="{FF2B5EF4-FFF2-40B4-BE49-F238E27FC236}">
                    <a16:creationId xmlns:a16="http://schemas.microsoft.com/office/drawing/2014/main" id="{8ECE355D-7FD9-F58B-68B0-AA1A9BBB47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13" y="3672"/>
                <a:ext cx="8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8" name="Line 60">
                <a:extLst>
                  <a:ext uri="{FF2B5EF4-FFF2-40B4-BE49-F238E27FC236}">
                    <a16:creationId xmlns:a16="http://schemas.microsoft.com/office/drawing/2014/main" id="{20A44B04-D1CD-49C4-5F04-A9D0FE9CBC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13" y="3675"/>
                <a:ext cx="6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49" name="Rectangle 61">
                <a:extLst>
                  <a:ext uri="{FF2B5EF4-FFF2-40B4-BE49-F238E27FC236}">
                    <a16:creationId xmlns:a16="http://schemas.microsoft.com/office/drawing/2014/main" id="{5F830452-5C71-04EE-4B80-1B308E1F5D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13" y="3675"/>
                <a:ext cx="6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0" name="Line 62">
                <a:extLst>
                  <a:ext uri="{FF2B5EF4-FFF2-40B4-BE49-F238E27FC236}">
                    <a16:creationId xmlns:a16="http://schemas.microsoft.com/office/drawing/2014/main" id="{1A6711A9-E019-5313-DF8C-8AF1FAB65A8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13" y="3678"/>
                <a:ext cx="4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1" name="Rectangle 63">
                <a:extLst>
                  <a:ext uri="{FF2B5EF4-FFF2-40B4-BE49-F238E27FC236}">
                    <a16:creationId xmlns:a16="http://schemas.microsoft.com/office/drawing/2014/main" id="{46C0ACB7-9CF2-FD2A-E2BB-075A17E382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13" y="3678"/>
                <a:ext cx="4" cy="2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2" name="Line 64">
                <a:extLst>
                  <a:ext uri="{FF2B5EF4-FFF2-40B4-BE49-F238E27FC236}">
                    <a16:creationId xmlns:a16="http://schemas.microsoft.com/office/drawing/2014/main" id="{9D88170A-9C45-A5F0-2D92-5734205A9C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5913" y="3680"/>
                <a:ext cx="2" cy="0"/>
              </a:xfrm>
              <a:prstGeom prst="line">
                <a:avLst/>
              </a:prstGeom>
              <a:noFill/>
              <a:ln w="0">
                <a:solidFill>
                  <a:srgbClr val="008000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3" name="Rectangle 65">
                <a:extLst>
                  <a:ext uri="{FF2B5EF4-FFF2-40B4-BE49-F238E27FC236}">
                    <a16:creationId xmlns:a16="http://schemas.microsoft.com/office/drawing/2014/main" id="{CBB85DC8-B072-D875-9D3B-81623107DF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13" y="3680"/>
                <a:ext cx="2" cy="3"/>
              </a:xfrm>
              <a:prstGeom prst="rect">
                <a:avLst/>
              </a:prstGeom>
              <a:solidFill>
                <a:srgbClr val="008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PE"/>
              </a:p>
            </p:txBody>
          </p:sp>
          <p:sp>
            <p:nvSpPr>
              <p:cNvPr id="454" name="Rectangle 66">
                <a:extLst>
                  <a:ext uri="{FF2B5EF4-FFF2-40B4-BE49-F238E27FC236}">
                    <a16:creationId xmlns:a16="http://schemas.microsoft.com/office/drawing/2014/main" id="{47CBF21A-7A71-0660-AF0E-363E41849B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4" y="1267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5" name="Rectangle 67">
                <a:extLst>
                  <a:ext uri="{FF2B5EF4-FFF2-40B4-BE49-F238E27FC236}">
                    <a16:creationId xmlns:a16="http://schemas.microsoft.com/office/drawing/2014/main" id="{ED17DB14-D9C4-8991-9BC7-EE996C16F6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1267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6" name="Rectangle 68">
                <a:extLst>
                  <a:ext uri="{FF2B5EF4-FFF2-40B4-BE49-F238E27FC236}">
                    <a16:creationId xmlns:a16="http://schemas.microsoft.com/office/drawing/2014/main" id="{E985A778-0262-F4BE-568E-F8A57994BF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5" y="1267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7" name="Rectangle 69">
                <a:extLst>
                  <a:ext uri="{FF2B5EF4-FFF2-40B4-BE49-F238E27FC236}">
                    <a16:creationId xmlns:a16="http://schemas.microsoft.com/office/drawing/2014/main" id="{08171511-470D-F4FC-FE99-23F8AC6465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4" y="1267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8" name="Rectangle 70">
                <a:extLst>
                  <a:ext uri="{FF2B5EF4-FFF2-40B4-BE49-F238E27FC236}">
                    <a16:creationId xmlns:a16="http://schemas.microsoft.com/office/drawing/2014/main" id="{EE5BB0BE-CA14-142C-E50F-3729C947C1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20" y="1267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59" name="Rectangle 71">
                <a:extLst>
                  <a:ext uri="{FF2B5EF4-FFF2-40B4-BE49-F238E27FC236}">
                    <a16:creationId xmlns:a16="http://schemas.microsoft.com/office/drawing/2014/main" id="{C024D1E3-005E-FD01-91FD-91C8C202E3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7" y="1267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6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0" name="Rectangle 72">
                <a:extLst>
                  <a:ext uri="{FF2B5EF4-FFF2-40B4-BE49-F238E27FC236}">
                    <a16:creationId xmlns:a16="http://schemas.microsoft.com/office/drawing/2014/main" id="{47D41B81-6F52-4C4E-FE0E-B59FD02B89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5" y="1267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1" name="Rectangle 73">
                <a:extLst>
                  <a:ext uri="{FF2B5EF4-FFF2-40B4-BE49-F238E27FC236}">
                    <a16:creationId xmlns:a16="http://schemas.microsoft.com/office/drawing/2014/main" id="{63C7660A-D1E9-9BEB-B3ED-4E6F4D5FF7A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1" y="1267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2" name="Rectangle 74">
                <a:extLst>
                  <a:ext uri="{FF2B5EF4-FFF2-40B4-BE49-F238E27FC236}">
                    <a16:creationId xmlns:a16="http://schemas.microsoft.com/office/drawing/2014/main" id="{0196D6F3-F203-1393-DCDE-E35918CB47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8" y="1267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9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3" name="Rectangle 75">
                <a:extLst>
                  <a:ext uri="{FF2B5EF4-FFF2-40B4-BE49-F238E27FC236}">
                    <a16:creationId xmlns:a16="http://schemas.microsoft.com/office/drawing/2014/main" id="{5940334E-C852-674C-7B33-F4BCB6588B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4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4" name="Rectangle 76">
                <a:extLst>
                  <a:ext uri="{FF2B5EF4-FFF2-40B4-BE49-F238E27FC236}">
                    <a16:creationId xmlns:a16="http://schemas.microsoft.com/office/drawing/2014/main" id="{ECFB4730-A4A6-AEC4-3706-1A468019DC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04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11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5" name="Rectangle 77">
                <a:extLst>
                  <a:ext uri="{FF2B5EF4-FFF2-40B4-BE49-F238E27FC236}">
                    <a16:creationId xmlns:a16="http://schemas.microsoft.com/office/drawing/2014/main" id="{C8FEA808-CFA8-FE7B-771F-C7EDE8ACAC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4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12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6" name="Rectangle 78">
                <a:extLst>
                  <a:ext uri="{FF2B5EF4-FFF2-40B4-BE49-F238E27FC236}">
                    <a16:creationId xmlns:a16="http://schemas.microsoft.com/office/drawing/2014/main" id="{EBCA34FE-7469-FCA9-E593-8A19DCA6B6E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13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7" name="Rectangle 79">
                <a:extLst>
                  <a:ext uri="{FF2B5EF4-FFF2-40B4-BE49-F238E27FC236}">
                    <a16:creationId xmlns:a16="http://schemas.microsoft.com/office/drawing/2014/main" id="{A07F1B4D-6848-9FE6-A87B-49A35CD094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8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14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8" name="Rectangle 80">
                <a:extLst>
                  <a:ext uri="{FF2B5EF4-FFF2-40B4-BE49-F238E27FC236}">
                    <a16:creationId xmlns:a16="http://schemas.microsoft.com/office/drawing/2014/main" id="{6F754BF3-0558-671F-4E3F-B4532640404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61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15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69" name="Rectangle 81">
                <a:extLst>
                  <a:ext uri="{FF2B5EF4-FFF2-40B4-BE49-F238E27FC236}">
                    <a16:creationId xmlns:a16="http://schemas.microsoft.com/office/drawing/2014/main" id="{1930D986-6323-6506-F073-81C7DB64B3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1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16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0" name="Rectangle 82">
                <a:extLst>
                  <a:ext uri="{FF2B5EF4-FFF2-40B4-BE49-F238E27FC236}">
                    <a16:creationId xmlns:a16="http://schemas.microsoft.com/office/drawing/2014/main" id="{6408C84E-09E3-DA2F-94A8-B665EA3234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2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17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1" name="Rectangle 83">
                <a:extLst>
                  <a:ext uri="{FF2B5EF4-FFF2-40B4-BE49-F238E27FC236}">
                    <a16:creationId xmlns:a16="http://schemas.microsoft.com/office/drawing/2014/main" id="{28DE2727-272E-33D1-8D0C-9B699DE1D7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6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18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2" name="Rectangle 84">
                <a:extLst>
                  <a:ext uri="{FF2B5EF4-FFF2-40B4-BE49-F238E27FC236}">
                    <a16:creationId xmlns:a16="http://schemas.microsoft.com/office/drawing/2014/main" id="{3EFFD4AF-A33A-38B4-497E-765BCD42F18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82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19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3" name="Rectangle 85">
                <a:extLst>
                  <a:ext uri="{FF2B5EF4-FFF2-40B4-BE49-F238E27FC236}">
                    <a16:creationId xmlns:a16="http://schemas.microsoft.com/office/drawing/2014/main" id="{AEC24B4E-8E11-82B3-37BC-00DF73B101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6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4" name="Rectangle 86">
                <a:extLst>
                  <a:ext uri="{FF2B5EF4-FFF2-40B4-BE49-F238E27FC236}">
                    <a16:creationId xmlns:a16="http://schemas.microsoft.com/office/drawing/2014/main" id="{CB2A1848-9A6D-0C73-87CA-6A393E2662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1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21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5" name="Rectangle 87">
                <a:extLst>
                  <a:ext uri="{FF2B5EF4-FFF2-40B4-BE49-F238E27FC236}">
                    <a16:creationId xmlns:a16="http://schemas.microsoft.com/office/drawing/2014/main" id="{2542E1FB-BCC1-EDAB-EA33-C84978026F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6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22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6" name="Rectangle 88">
                <a:extLst>
                  <a:ext uri="{FF2B5EF4-FFF2-40B4-BE49-F238E27FC236}">
                    <a16:creationId xmlns:a16="http://schemas.microsoft.com/office/drawing/2014/main" id="{66FE2E29-BD3E-5C52-DD7A-3708CF1660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29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23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7" name="Rectangle 89">
                <a:extLst>
                  <a:ext uri="{FF2B5EF4-FFF2-40B4-BE49-F238E27FC236}">
                    <a16:creationId xmlns:a16="http://schemas.microsoft.com/office/drawing/2014/main" id="{B617223F-40C4-66D9-473D-4C4021B13E3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3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24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8" name="Rectangle 90">
                <a:extLst>
                  <a:ext uri="{FF2B5EF4-FFF2-40B4-BE49-F238E27FC236}">
                    <a16:creationId xmlns:a16="http://schemas.microsoft.com/office/drawing/2014/main" id="{2F8B3673-9787-03F4-938F-7530F7BEAF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54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25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79" name="Rectangle 91">
                <a:extLst>
                  <a:ext uri="{FF2B5EF4-FFF2-40B4-BE49-F238E27FC236}">
                    <a16:creationId xmlns:a16="http://schemas.microsoft.com/office/drawing/2014/main" id="{3E910773-3652-A80A-774B-A0E05C43D4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6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26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0" name="Rectangle 92">
                <a:extLst>
                  <a:ext uri="{FF2B5EF4-FFF2-40B4-BE49-F238E27FC236}">
                    <a16:creationId xmlns:a16="http://schemas.microsoft.com/office/drawing/2014/main" id="{F0699BA6-937D-94DA-8FA9-4A1F3B37B1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35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27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1" name="Rectangle 93">
                <a:extLst>
                  <a:ext uri="{FF2B5EF4-FFF2-40B4-BE49-F238E27FC236}">
                    <a16:creationId xmlns:a16="http://schemas.microsoft.com/office/drawing/2014/main" id="{F1FBC6D1-DF33-024C-74C9-A049656F19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8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28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2" name="Rectangle 94">
                <a:extLst>
                  <a:ext uri="{FF2B5EF4-FFF2-40B4-BE49-F238E27FC236}">
                    <a16:creationId xmlns:a16="http://schemas.microsoft.com/office/drawing/2014/main" id="{94159D2E-6B85-281B-BA99-2D61045B057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83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29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3" name="Rectangle 95">
                <a:extLst>
                  <a:ext uri="{FF2B5EF4-FFF2-40B4-BE49-F238E27FC236}">
                    <a16:creationId xmlns:a16="http://schemas.microsoft.com/office/drawing/2014/main" id="{53373A0F-297B-EEFE-AA8D-B485840C562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0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4" name="Rectangle 96">
                <a:extLst>
                  <a:ext uri="{FF2B5EF4-FFF2-40B4-BE49-F238E27FC236}">
                    <a16:creationId xmlns:a16="http://schemas.microsoft.com/office/drawing/2014/main" id="{A89BA141-9325-A4C3-2042-734750F1DF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5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31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5" name="Rectangle 97">
                <a:extLst>
                  <a:ext uri="{FF2B5EF4-FFF2-40B4-BE49-F238E27FC236}">
                    <a16:creationId xmlns:a16="http://schemas.microsoft.com/office/drawing/2014/main" id="{3DE31322-40F6-50CF-F20E-D3A63E61E1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2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32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6" name="Rectangle 98">
                <a:extLst>
                  <a:ext uri="{FF2B5EF4-FFF2-40B4-BE49-F238E27FC236}">
                    <a16:creationId xmlns:a16="http://schemas.microsoft.com/office/drawing/2014/main" id="{9066F23E-D3AE-624E-42C7-3B007EC5ABA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23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33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7" name="Rectangle 99">
                <a:extLst>
                  <a:ext uri="{FF2B5EF4-FFF2-40B4-BE49-F238E27FC236}">
                    <a16:creationId xmlns:a16="http://schemas.microsoft.com/office/drawing/2014/main" id="{DAA0F7D5-1E07-B91B-0082-DC991EE306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80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34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8" name="Rectangle 100">
                <a:extLst>
                  <a:ext uri="{FF2B5EF4-FFF2-40B4-BE49-F238E27FC236}">
                    <a16:creationId xmlns:a16="http://schemas.microsoft.com/office/drawing/2014/main" id="{5BCB3323-16E0-F663-14DB-EAF0255B884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06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35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89" name="Rectangle 101">
                <a:extLst>
                  <a:ext uri="{FF2B5EF4-FFF2-40B4-BE49-F238E27FC236}">
                    <a16:creationId xmlns:a16="http://schemas.microsoft.com/office/drawing/2014/main" id="{68ABE900-85A4-53D0-4AF1-2E4BA2481A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19" y="1267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FFFFFF"/>
                    </a:solidFill>
                    <a:effectLst/>
                    <a:latin typeface="Calibri" panose="020F0502020204030204" pitchFamily="34" charset="0"/>
                  </a:rPr>
                  <a:t>37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0" name="Rectangle 102">
                <a:extLst>
                  <a:ext uri="{FF2B5EF4-FFF2-40B4-BE49-F238E27FC236}">
                    <a16:creationId xmlns:a16="http://schemas.microsoft.com/office/drawing/2014/main" id="{4FF2D922-C8D4-27AE-E3F5-A8341F7D44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" y="1363"/>
                <a:ext cx="90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DENGUE CON SIGNOS DE ALARMA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1" name="Rectangle 103">
                <a:extLst>
                  <a:ext uri="{FF2B5EF4-FFF2-40B4-BE49-F238E27FC236}">
                    <a16:creationId xmlns:a16="http://schemas.microsoft.com/office/drawing/2014/main" id="{A59A60DE-5F72-F5BF-9A1A-7C7A5A146D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4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2" name="Rectangle 104">
                <a:extLst>
                  <a:ext uri="{FF2B5EF4-FFF2-40B4-BE49-F238E27FC236}">
                    <a16:creationId xmlns:a16="http://schemas.microsoft.com/office/drawing/2014/main" id="{0AA145E4-D0B4-7372-40E4-1BCF9FE2DF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20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3" name="Rectangle 105">
                <a:extLst>
                  <a:ext uri="{FF2B5EF4-FFF2-40B4-BE49-F238E27FC236}">
                    <a16:creationId xmlns:a16="http://schemas.microsoft.com/office/drawing/2014/main" id="{BB94AF6F-7141-EA1D-213D-52D24614CE4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5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4" name="Rectangle 106">
                <a:extLst>
                  <a:ext uri="{FF2B5EF4-FFF2-40B4-BE49-F238E27FC236}">
                    <a16:creationId xmlns:a16="http://schemas.microsoft.com/office/drawing/2014/main" id="{2447A8E3-D09B-C4DC-666B-BA0B71B7BA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1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5" name="Rectangle 107">
                <a:extLst>
                  <a:ext uri="{FF2B5EF4-FFF2-40B4-BE49-F238E27FC236}">
                    <a16:creationId xmlns:a16="http://schemas.microsoft.com/office/drawing/2014/main" id="{733C9042-2654-01C0-2D3B-0F9FCE35AD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8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6" name="Rectangle 108">
                <a:extLst>
                  <a:ext uri="{FF2B5EF4-FFF2-40B4-BE49-F238E27FC236}">
                    <a16:creationId xmlns:a16="http://schemas.microsoft.com/office/drawing/2014/main" id="{28E91090-2DCF-A748-038A-06930B98C4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8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7" name="Rectangle 109">
                <a:extLst>
                  <a:ext uri="{FF2B5EF4-FFF2-40B4-BE49-F238E27FC236}">
                    <a16:creationId xmlns:a16="http://schemas.microsoft.com/office/drawing/2014/main" id="{62F003C2-B8AE-7323-C9DF-F528B472F5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8" name="Rectangle 110">
                <a:extLst>
                  <a:ext uri="{FF2B5EF4-FFF2-40B4-BE49-F238E27FC236}">
                    <a16:creationId xmlns:a16="http://schemas.microsoft.com/office/drawing/2014/main" id="{96EC4C4D-F1DC-6925-4835-F608E8A201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499" name="Rectangle 111">
                <a:extLst>
                  <a:ext uri="{FF2B5EF4-FFF2-40B4-BE49-F238E27FC236}">
                    <a16:creationId xmlns:a16="http://schemas.microsoft.com/office/drawing/2014/main" id="{FE528875-3DC1-A775-358F-50795B1C95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7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0" name="Rectangle 112">
                <a:extLst>
                  <a:ext uri="{FF2B5EF4-FFF2-40B4-BE49-F238E27FC236}">
                    <a16:creationId xmlns:a16="http://schemas.microsoft.com/office/drawing/2014/main" id="{1D66686C-02FD-8916-23E4-A7C916D31D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3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1" name="Rectangle 113">
                <a:extLst>
                  <a:ext uri="{FF2B5EF4-FFF2-40B4-BE49-F238E27FC236}">
                    <a16:creationId xmlns:a16="http://schemas.microsoft.com/office/drawing/2014/main" id="{CF011752-2F8E-6381-3E4F-CD45EB88BD4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6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2" name="Rectangle 114">
                <a:extLst>
                  <a:ext uri="{FF2B5EF4-FFF2-40B4-BE49-F238E27FC236}">
                    <a16:creationId xmlns:a16="http://schemas.microsoft.com/office/drawing/2014/main" id="{F4D9F623-026B-E896-85F8-199EE826CF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5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3" name="Rectangle 115">
                <a:extLst>
                  <a:ext uri="{FF2B5EF4-FFF2-40B4-BE49-F238E27FC236}">
                    <a16:creationId xmlns:a16="http://schemas.microsoft.com/office/drawing/2014/main" id="{9203FE47-707B-FD42-33F8-AF42D58BCD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7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4" name="Rectangle 116">
                <a:extLst>
                  <a:ext uri="{FF2B5EF4-FFF2-40B4-BE49-F238E27FC236}">
                    <a16:creationId xmlns:a16="http://schemas.microsoft.com/office/drawing/2014/main" id="{A86BCD90-1AA0-DE49-76BC-95972CE8CA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1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5" name="Rectangle 117">
                <a:extLst>
                  <a:ext uri="{FF2B5EF4-FFF2-40B4-BE49-F238E27FC236}">
                    <a16:creationId xmlns:a16="http://schemas.microsoft.com/office/drawing/2014/main" id="{E67BE7A4-5998-5D59-9CDD-B912F0592B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7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6" name="Rectangle 118">
                <a:extLst>
                  <a:ext uri="{FF2B5EF4-FFF2-40B4-BE49-F238E27FC236}">
                    <a16:creationId xmlns:a16="http://schemas.microsoft.com/office/drawing/2014/main" id="{F4D9E4F6-7DFC-2590-BA5B-09C08D052E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31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7" name="Rectangle 119">
                <a:extLst>
                  <a:ext uri="{FF2B5EF4-FFF2-40B4-BE49-F238E27FC236}">
                    <a16:creationId xmlns:a16="http://schemas.microsoft.com/office/drawing/2014/main" id="{22CD19C8-B711-A0C4-3982-84B521087E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86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8" name="Rectangle 120">
                <a:extLst>
                  <a:ext uri="{FF2B5EF4-FFF2-40B4-BE49-F238E27FC236}">
                    <a16:creationId xmlns:a16="http://schemas.microsoft.com/office/drawing/2014/main" id="{C726A787-C7D6-25D7-8C67-0E1084E0BB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20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09" name="Rectangle 121">
                <a:extLst>
                  <a:ext uri="{FF2B5EF4-FFF2-40B4-BE49-F238E27FC236}">
                    <a16:creationId xmlns:a16="http://schemas.microsoft.com/office/drawing/2014/main" id="{A4369928-01FD-DCBF-231D-DB3A033EC0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4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0" name="Rectangle 122">
                <a:extLst>
                  <a:ext uri="{FF2B5EF4-FFF2-40B4-BE49-F238E27FC236}">
                    <a16:creationId xmlns:a16="http://schemas.microsoft.com/office/drawing/2014/main" id="{A480A787-21AF-A3D5-985A-0939E8A19B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7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1" name="Rectangle 123">
                <a:extLst>
                  <a:ext uri="{FF2B5EF4-FFF2-40B4-BE49-F238E27FC236}">
                    <a16:creationId xmlns:a16="http://schemas.microsoft.com/office/drawing/2014/main" id="{17562CC1-3C1E-E4A5-475D-3606B106D6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68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2" name="Rectangle 124">
                <a:extLst>
                  <a:ext uri="{FF2B5EF4-FFF2-40B4-BE49-F238E27FC236}">
                    <a16:creationId xmlns:a16="http://schemas.microsoft.com/office/drawing/2014/main" id="{4726987B-3794-A02C-CA0D-9E72575660D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1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3" name="Rectangle 125">
                <a:extLst>
                  <a:ext uri="{FF2B5EF4-FFF2-40B4-BE49-F238E27FC236}">
                    <a16:creationId xmlns:a16="http://schemas.microsoft.com/office/drawing/2014/main" id="{7C4DEA20-6C82-0229-A506-3FC86E96BF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49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4" name="Rectangle 126">
                <a:extLst>
                  <a:ext uri="{FF2B5EF4-FFF2-40B4-BE49-F238E27FC236}">
                    <a16:creationId xmlns:a16="http://schemas.microsoft.com/office/drawing/2014/main" id="{986800BE-3FD1-A5F5-2437-C49EE35B46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13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5" name="Rectangle 127">
                <a:extLst>
                  <a:ext uri="{FF2B5EF4-FFF2-40B4-BE49-F238E27FC236}">
                    <a16:creationId xmlns:a16="http://schemas.microsoft.com/office/drawing/2014/main" id="{3249238F-9B18-50E1-DA36-569E9800D1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7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6" name="Rectangle 128">
                <a:extLst>
                  <a:ext uri="{FF2B5EF4-FFF2-40B4-BE49-F238E27FC236}">
                    <a16:creationId xmlns:a16="http://schemas.microsoft.com/office/drawing/2014/main" id="{F5D3162E-364A-C68C-E4F1-1515F2490A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05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7" name="Rectangle 129">
                <a:extLst>
                  <a:ext uri="{FF2B5EF4-FFF2-40B4-BE49-F238E27FC236}">
                    <a16:creationId xmlns:a16="http://schemas.microsoft.com/office/drawing/2014/main" id="{53A78A58-9257-50E1-37C4-DD4FC18E44F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00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8" name="Rectangle 130">
                <a:extLst>
                  <a:ext uri="{FF2B5EF4-FFF2-40B4-BE49-F238E27FC236}">
                    <a16:creationId xmlns:a16="http://schemas.microsoft.com/office/drawing/2014/main" id="{8607AFFA-F3AB-DC2B-B846-298A01C8FA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76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19" name="Rectangle 131">
                <a:extLst>
                  <a:ext uri="{FF2B5EF4-FFF2-40B4-BE49-F238E27FC236}">
                    <a16:creationId xmlns:a16="http://schemas.microsoft.com/office/drawing/2014/main" id="{680A1811-DC56-51FD-7156-E3F9D40A339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38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0" name="Rectangle 132">
                <a:extLst>
                  <a:ext uri="{FF2B5EF4-FFF2-40B4-BE49-F238E27FC236}">
                    <a16:creationId xmlns:a16="http://schemas.microsoft.com/office/drawing/2014/main" id="{AB4A3D1B-06FB-B02A-9708-2860DBE74C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95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1" name="Rectangle 133">
                <a:extLst>
                  <a:ext uri="{FF2B5EF4-FFF2-40B4-BE49-F238E27FC236}">
                    <a16:creationId xmlns:a16="http://schemas.microsoft.com/office/drawing/2014/main" id="{1ECCD106-F5FE-5698-14D0-B443EF06DAA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1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2" name="Rectangle 134">
                <a:extLst>
                  <a:ext uri="{FF2B5EF4-FFF2-40B4-BE49-F238E27FC236}">
                    <a16:creationId xmlns:a16="http://schemas.microsoft.com/office/drawing/2014/main" id="{3EBC1595-B73A-4026-78E7-257CE3A431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61" y="1363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3" name="Rectangle 135">
                <a:extLst>
                  <a:ext uri="{FF2B5EF4-FFF2-40B4-BE49-F238E27FC236}">
                    <a16:creationId xmlns:a16="http://schemas.microsoft.com/office/drawing/2014/main" id="{B67F636B-341E-7533-B948-D91B858E2BE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51" y="1363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4" name="Rectangle 136">
                <a:extLst>
                  <a:ext uri="{FF2B5EF4-FFF2-40B4-BE49-F238E27FC236}">
                    <a16:creationId xmlns:a16="http://schemas.microsoft.com/office/drawing/2014/main" id="{2CFB8096-B5D7-789B-5680-8CCA2E9170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" y="1459"/>
                <a:ext cx="531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C.S.PAMPA GRANDE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5" name="Rectangle 137">
                <a:extLst>
                  <a:ext uri="{FF2B5EF4-FFF2-40B4-BE49-F238E27FC236}">
                    <a16:creationId xmlns:a16="http://schemas.microsoft.com/office/drawing/2014/main" id="{D6AC324F-E3F2-0E4E-FD91-7E47C459F17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5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6" name="Rectangle 138">
                <a:extLst>
                  <a:ext uri="{FF2B5EF4-FFF2-40B4-BE49-F238E27FC236}">
                    <a16:creationId xmlns:a16="http://schemas.microsoft.com/office/drawing/2014/main" id="{E707FD65-111F-C898-5CB8-2B3D3AC33F2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1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7" name="Rectangle 139">
                <a:extLst>
                  <a:ext uri="{FF2B5EF4-FFF2-40B4-BE49-F238E27FC236}">
                    <a16:creationId xmlns:a16="http://schemas.microsoft.com/office/drawing/2014/main" id="{004818FC-DC43-9095-E1ED-674F4AB20F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8" name="Rectangle 140">
                <a:extLst>
                  <a:ext uri="{FF2B5EF4-FFF2-40B4-BE49-F238E27FC236}">
                    <a16:creationId xmlns:a16="http://schemas.microsoft.com/office/drawing/2014/main" id="{E5310EE4-0760-3AE2-CC9E-DC0A8526F6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7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29" name="Rectangle 141">
                <a:extLst>
                  <a:ext uri="{FF2B5EF4-FFF2-40B4-BE49-F238E27FC236}">
                    <a16:creationId xmlns:a16="http://schemas.microsoft.com/office/drawing/2014/main" id="{DCB12CB6-501A-FFD9-1ADE-E9747B2D2C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3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0" name="Rectangle 142">
                <a:extLst>
                  <a:ext uri="{FF2B5EF4-FFF2-40B4-BE49-F238E27FC236}">
                    <a16:creationId xmlns:a16="http://schemas.microsoft.com/office/drawing/2014/main" id="{744E7A0C-5087-0934-0EED-4AA98CB4D0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6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1" name="Rectangle 143">
                <a:extLst>
                  <a:ext uri="{FF2B5EF4-FFF2-40B4-BE49-F238E27FC236}">
                    <a16:creationId xmlns:a16="http://schemas.microsoft.com/office/drawing/2014/main" id="{86E5CA79-7F07-3B93-25AC-0180EFD01B0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5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2" name="Rectangle 144">
                <a:extLst>
                  <a:ext uri="{FF2B5EF4-FFF2-40B4-BE49-F238E27FC236}">
                    <a16:creationId xmlns:a16="http://schemas.microsoft.com/office/drawing/2014/main" id="{907B00E7-453E-2495-32DF-7A32026F6E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7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3" name="Rectangle 145">
                <a:extLst>
                  <a:ext uri="{FF2B5EF4-FFF2-40B4-BE49-F238E27FC236}">
                    <a16:creationId xmlns:a16="http://schemas.microsoft.com/office/drawing/2014/main" id="{3DC5F25A-03BC-32CD-E75E-DAC09DA298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1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4" name="Rectangle 146">
                <a:extLst>
                  <a:ext uri="{FF2B5EF4-FFF2-40B4-BE49-F238E27FC236}">
                    <a16:creationId xmlns:a16="http://schemas.microsoft.com/office/drawing/2014/main" id="{14A96274-7A20-C69C-514D-CFDB789E41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7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5" name="Rectangle 147">
                <a:extLst>
                  <a:ext uri="{FF2B5EF4-FFF2-40B4-BE49-F238E27FC236}">
                    <a16:creationId xmlns:a16="http://schemas.microsoft.com/office/drawing/2014/main" id="{7B27477F-E5DC-159E-19FC-9D9C89592A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86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6" name="Rectangle 148">
                <a:extLst>
                  <a:ext uri="{FF2B5EF4-FFF2-40B4-BE49-F238E27FC236}">
                    <a16:creationId xmlns:a16="http://schemas.microsoft.com/office/drawing/2014/main" id="{197E1735-ABF9-8ADD-C0D8-FE1CF53806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20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7" name="Rectangle 149">
                <a:extLst>
                  <a:ext uri="{FF2B5EF4-FFF2-40B4-BE49-F238E27FC236}">
                    <a16:creationId xmlns:a16="http://schemas.microsoft.com/office/drawing/2014/main" id="{1B8186B0-8427-21A5-FE42-7EB12D4D5A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4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8" name="Rectangle 150">
                <a:extLst>
                  <a:ext uri="{FF2B5EF4-FFF2-40B4-BE49-F238E27FC236}">
                    <a16:creationId xmlns:a16="http://schemas.microsoft.com/office/drawing/2014/main" id="{35A2E748-F4FE-0B2F-2203-5C1DE72F5B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7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39" name="Rectangle 151">
                <a:extLst>
                  <a:ext uri="{FF2B5EF4-FFF2-40B4-BE49-F238E27FC236}">
                    <a16:creationId xmlns:a16="http://schemas.microsoft.com/office/drawing/2014/main" id="{005D4D9F-B6A9-59A2-931F-149FEECC06F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1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0" name="Rectangle 152">
                <a:extLst>
                  <a:ext uri="{FF2B5EF4-FFF2-40B4-BE49-F238E27FC236}">
                    <a16:creationId xmlns:a16="http://schemas.microsoft.com/office/drawing/2014/main" id="{7B731BEF-F4A0-DE25-EA21-C11F080B36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49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1" name="Rectangle 153">
                <a:extLst>
                  <a:ext uri="{FF2B5EF4-FFF2-40B4-BE49-F238E27FC236}">
                    <a16:creationId xmlns:a16="http://schemas.microsoft.com/office/drawing/2014/main" id="{3BC5BCCE-BD61-B535-777D-E66388C7FD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13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2" name="Rectangle 154">
                <a:extLst>
                  <a:ext uri="{FF2B5EF4-FFF2-40B4-BE49-F238E27FC236}">
                    <a16:creationId xmlns:a16="http://schemas.microsoft.com/office/drawing/2014/main" id="{D40853C2-FFCA-FFD6-9B22-1B57CE8F7BD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7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3" name="Rectangle 155">
                <a:extLst>
                  <a:ext uri="{FF2B5EF4-FFF2-40B4-BE49-F238E27FC236}">
                    <a16:creationId xmlns:a16="http://schemas.microsoft.com/office/drawing/2014/main" id="{5A3FB958-9411-6CD9-3896-7465D02BC1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05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4" name="Rectangle 156">
                <a:extLst>
                  <a:ext uri="{FF2B5EF4-FFF2-40B4-BE49-F238E27FC236}">
                    <a16:creationId xmlns:a16="http://schemas.microsoft.com/office/drawing/2014/main" id="{87505BA6-753B-C1B5-293A-E63756104E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00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5" name="Rectangle 157">
                <a:extLst>
                  <a:ext uri="{FF2B5EF4-FFF2-40B4-BE49-F238E27FC236}">
                    <a16:creationId xmlns:a16="http://schemas.microsoft.com/office/drawing/2014/main" id="{0293D423-8C61-CD64-C807-503CAF29249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76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6" name="Rectangle 158">
                <a:extLst>
                  <a:ext uri="{FF2B5EF4-FFF2-40B4-BE49-F238E27FC236}">
                    <a16:creationId xmlns:a16="http://schemas.microsoft.com/office/drawing/2014/main" id="{70D1C510-B642-D617-981A-5731FA1660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38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7" name="Rectangle 159">
                <a:extLst>
                  <a:ext uri="{FF2B5EF4-FFF2-40B4-BE49-F238E27FC236}">
                    <a16:creationId xmlns:a16="http://schemas.microsoft.com/office/drawing/2014/main" id="{732F6BB6-BCF3-AC40-0A93-F0AC694A7F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95" y="145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8" name="Rectangle 160">
                <a:extLst>
                  <a:ext uri="{FF2B5EF4-FFF2-40B4-BE49-F238E27FC236}">
                    <a16:creationId xmlns:a16="http://schemas.microsoft.com/office/drawing/2014/main" id="{20226F15-8B36-11C4-C874-818DD028BA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61" y="1459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49" name="Rectangle 161">
                <a:extLst>
                  <a:ext uri="{FF2B5EF4-FFF2-40B4-BE49-F238E27FC236}">
                    <a16:creationId xmlns:a16="http://schemas.microsoft.com/office/drawing/2014/main" id="{02946F71-8A77-67E4-DD22-C98C735B93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51" y="145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0" name="Rectangle 162">
                <a:extLst>
                  <a:ext uri="{FF2B5EF4-FFF2-40B4-BE49-F238E27FC236}">
                    <a16:creationId xmlns:a16="http://schemas.microsoft.com/office/drawing/2014/main" id="{B1A1037C-B85D-6AD0-FF11-66078D419B7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" y="1555"/>
                <a:ext cx="671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C.S.PAMPAS DE HOSPITAL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1" name="Rectangle 163">
                <a:extLst>
                  <a:ext uri="{FF2B5EF4-FFF2-40B4-BE49-F238E27FC236}">
                    <a16:creationId xmlns:a16="http://schemas.microsoft.com/office/drawing/2014/main" id="{92BD9182-EDFF-97ED-CCEE-03BBC297E53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4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2" name="Rectangle 164">
                <a:extLst>
                  <a:ext uri="{FF2B5EF4-FFF2-40B4-BE49-F238E27FC236}">
                    <a16:creationId xmlns:a16="http://schemas.microsoft.com/office/drawing/2014/main" id="{017B895F-FCBE-4077-BF18-311521C58E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3" name="Rectangle 165">
                <a:extLst>
                  <a:ext uri="{FF2B5EF4-FFF2-40B4-BE49-F238E27FC236}">
                    <a16:creationId xmlns:a16="http://schemas.microsoft.com/office/drawing/2014/main" id="{EDB38F2F-AD29-8822-3D8F-402C533C6C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5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4" name="Rectangle 166">
                <a:extLst>
                  <a:ext uri="{FF2B5EF4-FFF2-40B4-BE49-F238E27FC236}">
                    <a16:creationId xmlns:a16="http://schemas.microsoft.com/office/drawing/2014/main" id="{C2A60CB9-EB5F-B71D-B78D-B9E1A340C5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4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5" name="Rectangle 167">
                <a:extLst>
                  <a:ext uri="{FF2B5EF4-FFF2-40B4-BE49-F238E27FC236}">
                    <a16:creationId xmlns:a16="http://schemas.microsoft.com/office/drawing/2014/main" id="{D8A169CA-228B-0565-8153-BB19270C03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20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6" name="Rectangle 168">
                <a:extLst>
                  <a:ext uri="{FF2B5EF4-FFF2-40B4-BE49-F238E27FC236}">
                    <a16:creationId xmlns:a16="http://schemas.microsoft.com/office/drawing/2014/main" id="{AFC69295-4215-5609-D560-DDC1076BB7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7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7" name="Rectangle 169">
                <a:extLst>
                  <a:ext uri="{FF2B5EF4-FFF2-40B4-BE49-F238E27FC236}">
                    <a16:creationId xmlns:a16="http://schemas.microsoft.com/office/drawing/2014/main" id="{A6786FAE-5B88-F9D8-3F4C-803ABFCCD6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5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8" name="Rectangle 170">
                <a:extLst>
                  <a:ext uri="{FF2B5EF4-FFF2-40B4-BE49-F238E27FC236}">
                    <a16:creationId xmlns:a16="http://schemas.microsoft.com/office/drawing/2014/main" id="{D498B5F9-1BE2-75E1-449E-BCF4BF29C0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1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59" name="Rectangle 171">
                <a:extLst>
                  <a:ext uri="{FF2B5EF4-FFF2-40B4-BE49-F238E27FC236}">
                    <a16:creationId xmlns:a16="http://schemas.microsoft.com/office/drawing/2014/main" id="{66E32CC8-0813-7F91-BE48-DD73CFA3C7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8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0" name="Rectangle 172">
                <a:extLst>
                  <a:ext uri="{FF2B5EF4-FFF2-40B4-BE49-F238E27FC236}">
                    <a16:creationId xmlns:a16="http://schemas.microsoft.com/office/drawing/2014/main" id="{3564935D-6243-66B5-ADD0-0B505B450C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8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1" name="Rectangle 173">
                <a:extLst>
                  <a:ext uri="{FF2B5EF4-FFF2-40B4-BE49-F238E27FC236}">
                    <a16:creationId xmlns:a16="http://schemas.microsoft.com/office/drawing/2014/main" id="{F3CF0632-C2E4-6D70-6E76-28C035CBE0F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2" name="Rectangle 174">
                <a:extLst>
                  <a:ext uri="{FF2B5EF4-FFF2-40B4-BE49-F238E27FC236}">
                    <a16:creationId xmlns:a16="http://schemas.microsoft.com/office/drawing/2014/main" id="{8EFAAFAC-5481-D835-583F-AD00E434D0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3" name="Rectangle 175">
                <a:extLst>
                  <a:ext uri="{FF2B5EF4-FFF2-40B4-BE49-F238E27FC236}">
                    <a16:creationId xmlns:a16="http://schemas.microsoft.com/office/drawing/2014/main" id="{FD1968C7-9271-B874-571B-10BA7B073E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7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4" name="Rectangle 176">
                <a:extLst>
                  <a:ext uri="{FF2B5EF4-FFF2-40B4-BE49-F238E27FC236}">
                    <a16:creationId xmlns:a16="http://schemas.microsoft.com/office/drawing/2014/main" id="{A1FC652D-1B06-568A-91A7-5514CD6ACB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3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5" name="Rectangle 177">
                <a:extLst>
                  <a:ext uri="{FF2B5EF4-FFF2-40B4-BE49-F238E27FC236}">
                    <a16:creationId xmlns:a16="http://schemas.microsoft.com/office/drawing/2014/main" id="{C3F9EA04-01DB-1673-1E21-C371980610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6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6" name="Rectangle 178">
                <a:extLst>
                  <a:ext uri="{FF2B5EF4-FFF2-40B4-BE49-F238E27FC236}">
                    <a16:creationId xmlns:a16="http://schemas.microsoft.com/office/drawing/2014/main" id="{069B8413-AD39-870F-BA24-A6974CF9B4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5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7" name="Rectangle 179">
                <a:extLst>
                  <a:ext uri="{FF2B5EF4-FFF2-40B4-BE49-F238E27FC236}">
                    <a16:creationId xmlns:a16="http://schemas.microsoft.com/office/drawing/2014/main" id="{FBE86CEE-7901-0E5E-52FB-93FE507B67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7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8" name="Rectangle 180">
                <a:extLst>
                  <a:ext uri="{FF2B5EF4-FFF2-40B4-BE49-F238E27FC236}">
                    <a16:creationId xmlns:a16="http://schemas.microsoft.com/office/drawing/2014/main" id="{6ADF7266-0A63-31B2-F664-731E203C86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1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69" name="Rectangle 181">
                <a:extLst>
                  <a:ext uri="{FF2B5EF4-FFF2-40B4-BE49-F238E27FC236}">
                    <a16:creationId xmlns:a16="http://schemas.microsoft.com/office/drawing/2014/main" id="{FF522D5C-E484-744E-4AE2-D8375151B7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7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0" name="Rectangle 182">
                <a:extLst>
                  <a:ext uri="{FF2B5EF4-FFF2-40B4-BE49-F238E27FC236}">
                    <a16:creationId xmlns:a16="http://schemas.microsoft.com/office/drawing/2014/main" id="{35DFF0A8-4529-D7AE-C45A-8A4A34C98A1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31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1" name="Rectangle 183">
                <a:extLst>
                  <a:ext uri="{FF2B5EF4-FFF2-40B4-BE49-F238E27FC236}">
                    <a16:creationId xmlns:a16="http://schemas.microsoft.com/office/drawing/2014/main" id="{D6E1A6EE-2F29-8227-9053-701D52C02F1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86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2" name="Rectangle 184">
                <a:extLst>
                  <a:ext uri="{FF2B5EF4-FFF2-40B4-BE49-F238E27FC236}">
                    <a16:creationId xmlns:a16="http://schemas.microsoft.com/office/drawing/2014/main" id="{AD061005-9F5B-795B-45D9-89C1DB4FF83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20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3" name="Rectangle 185">
                <a:extLst>
                  <a:ext uri="{FF2B5EF4-FFF2-40B4-BE49-F238E27FC236}">
                    <a16:creationId xmlns:a16="http://schemas.microsoft.com/office/drawing/2014/main" id="{7D89F7E5-EED9-42DB-B2E7-97C4D8F147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4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4" name="Rectangle 186">
                <a:extLst>
                  <a:ext uri="{FF2B5EF4-FFF2-40B4-BE49-F238E27FC236}">
                    <a16:creationId xmlns:a16="http://schemas.microsoft.com/office/drawing/2014/main" id="{C18D564E-1CAC-B715-3FA9-626BA12B32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7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5" name="Rectangle 187">
                <a:extLst>
                  <a:ext uri="{FF2B5EF4-FFF2-40B4-BE49-F238E27FC236}">
                    <a16:creationId xmlns:a16="http://schemas.microsoft.com/office/drawing/2014/main" id="{BD602261-F7F9-CBE0-ED65-6646CECDB1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68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6" name="Rectangle 188">
                <a:extLst>
                  <a:ext uri="{FF2B5EF4-FFF2-40B4-BE49-F238E27FC236}">
                    <a16:creationId xmlns:a16="http://schemas.microsoft.com/office/drawing/2014/main" id="{4FEC318B-986C-6668-F783-59125460F33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1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7" name="Rectangle 189">
                <a:extLst>
                  <a:ext uri="{FF2B5EF4-FFF2-40B4-BE49-F238E27FC236}">
                    <a16:creationId xmlns:a16="http://schemas.microsoft.com/office/drawing/2014/main" id="{413B49F0-386E-8181-E9CA-4D7EEFB9BC3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49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8" name="Rectangle 190">
                <a:extLst>
                  <a:ext uri="{FF2B5EF4-FFF2-40B4-BE49-F238E27FC236}">
                    <a16:creationId xmlns:a16="http://schemas.microsoft.com/office/drawing/2014/main" id="{60244846-9D94-DCE5-13EA-F023A14A2B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13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79" name="Rectangle 191">
                <a:extLst>
                  <a:ext uri="{FF2B5EF4-FFF2-40B4-BE49-F238E27FC236}">
                    <a16:creationId xmlns:a16="http://schemas.microsoft.com/office/drawing/2014/main" id="{938D501A-A148-59FA-2424-7960D71EEB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7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0" name="Rectangle 192">
                <a:extLst>
                  <a:ext uri="{FF2B5EF4-FFF2-40B4-BE49-F238E27FC236}">
                    <a16:creationId xmlns:a16="http://schemas.microsoft.com/office/drawing/2014/main" id="{CB5CD9D4-1D86-4201-8BB8-148600ADE4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66" y="155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1" name="Rectangle 193">
                <a:extLst>
                  <a:ext uri="{FF2B5EF4-FFF2-40B4-BE49-F238E27FC236}">
                    <a16:creationId xmlns:a16="http://schemas.microsoft.com/office/drawing/2014/main" id="{7D235FB6-E055-68D8-4E8D-A9D219088E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" y="1651"/>
                <a:ext cx="36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C.S.SAN JUAN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2" name="Rectangle 194">
                <a:extLst>
                  <a:ext uri="{FF2B5EF4-FFF2-40B4-BE49-F238E27FC236}">
                    <a16:creationId xmlns:a16="http://schemas.microsoft.com/office/drawing/2014/main" id="{C254C14C-8666-7540-46AF-0FE226C05D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5" y="165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3" name="Rectangle 195">
                <a:extLst>
                  <a:ext uri="{FF2B5EF4-FFF2-40B4-BE49-F238E27FC236}">
                    <a16:creationId xmlns:a16="http://schemas.microsoft.com/office/drawing/2014/main" id="{243FBF20-69AB-D235-3948-3B35BA0209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" y="165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4" name="Rectangle 196">
                <a:extLst>
                  <a:ext uri="{FF2B5EF4-FFF2-40B4-BE49-F238E27FC236}">
                    <a16:creationId xmlns:a16="http://schemas.microsoft.com/office/drawing/2014/main" id="{60AD514B-0E14-E949-03FF-7CA0459ED9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3" y="165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5" name="Rectangle 197">
                <a:extLst>
                  <a:ext uri="{FF2B5EF4-FFF2-40B4-BE49-F238E27FC236}">
                    <a16:creationId xmlns:a16="http://schemas.microsoft.com/office/drawing/2014/main" id="{AB210314-4326-5B87-139A-6F71D18958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20" y="165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6" name="Rectangle 198">
                <a:extLst>
                  <a:ext uri="{FF2B5EF4-FFF2-40B4-BE49-F238E27FC236}">
                    <a16:creationId xmlns:a16="http://schemas.microsoft.com/office/drawing/2014/main" id="{8AD9FEA3-90D4-7113-FE29-30B1AE73FA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1" y="165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7" name="Rectangle 199">
                <a:extLst>
                  <a:ext uri="{FF2B5EF4-FFF2-40B4-BE49-F238E27FC236}">
                    <a16:creationId xmlns:a16="http://schemas.microsoft.com/office/drawing/2014/main" id="{D2EE51F1-805C-FBC2-E211-53F344F0DC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66" y="165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8" name="Rectangle 200">
                <a:extLst>
                  <a:ext uri="{FF2B5EF4-FFF2-40B4-BE49-F238E27FC236}">
                    <a16:creationId xmlns:a16="http://schemas.microsoft.com/office/drawing/2014/main" id="{B9051370-FE29-D41F-B7D8-6D4A4F8589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" y="1747"/>
                <a:ext cx="377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P.S. EL LIMON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89" name="Rectangle 201">
                <a:extLst>
                  <a:ext uri="{FF2B5EF4-FFF2-40B4-BE49-F238E27FC236}">
                    <a16:creationId xmlns:a16="http://schemas.microsoft.com/office/drawing/2014/main" id="{8919E2A7-E7D5-073A-34B6-6E4754E4BDE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4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0" name="Rectangle 202">
                <a:extLst>
                  <a:ext uri="{FF2B5EF4-FFF2-40B4-BE49-F238E27FC236}">
                    <a16:creationId xmlns:a16="http://schemas.microsoft.com/office/drawing/2014/main" id="{0242CD6D-08F8-6ABA-92EE-6CB41B0D0B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1" name="Rectangle 203">
                <a:extLst>
                  <a:ext uri="{FF2B5EF4-FFF2-40B4-BE49-F238E27FC236}">
                    <a16:creationId xmlns:a16="http://schemas.microsoft.com/office/drawing/2014/main" id="{C155F77F-35CB-C710-AEBE-8259C32A042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5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592" name="Rectangle 204">
                <a:extLst>
                  <a:ext uri="{FF2B5EF4-FFF2-40B4-BE49-F238E27FC236}">
                    <a16:creationId xmlns:a16="http://schemas.microsoft.com/office/drawing/2014/main" id="{EFAFE7E7-D74A-0EA1-EB09-429F12B120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4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7" name="Group 406">
              <a:extLst>
                <a:ext uri="{FF2B5EF4-FFF2-40B4-BE49-F238E27FC236}">
                  <a16:creationId xmlns:a16="http://schemas.microsoft.com/office/drawing/2014/main" id="{9F23E16B-B349-D82D-8832-C4EC05AFD17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1" y="1747"/>
              <a:ext cx="7328" cy="1171"/>
              <a:chOff x="151" y="1747"/>
              <a:chExt cx="7328" cy="1171"/>
            </a:xfrm>
          </p:grpSpPr>
          <p:sp>
            <p:nvSpPr>
              <p:cNvPr id="193" name="Rectangle 206">
                <a:extLst>
                  <a:ext uri="{FF2B5EF4-FFF2-40B4-BE49-F238E27FC236}">
                    <a16:creationId xmlns:a16="http://schemas.microsoft.com/office/drawing/2014/main" id="{D75F8E36-82BB-EE3B-1A81-5938E25A7B0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20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4" name="Rectangle 207">
                <a:extLst>
                  <a:ext uri="{FF2B5EF4-FFF2-40B4-BE49-F238E27FC236}">
                    <a16:creationId xmlns:a16="http://schemas.microsoft.com/office/drawing/2014/main" id="{3D8D00C3-2E40-F582-01DD-E20F9CCDD18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7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5" name="Rectangle 208">
                <a:extLst>
                  <a:ext uri="{FF2B5EF4-FFF2-40B4-BE49-F238E27FC236}">
                    <a16:creationId xmlns:a16="http://schemas.microsoft.com/office/drawing/2014/main" id="{AFCE8DC5-72CE-EBD0-4F25-EC458D9F89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5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6" name="Rectangle 209">
                <a:extLst>
                  <a:ext uri="{FF2B5EF4-FFF2-40B4-BE49-F238E27FC236}">
                    <a16:creationId xmlns:a16="http://schemas.microsoft.com/office/drawing/2014/main" id="{1EC55DB4-1A05-B3A2-2FCC-389B01A9412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1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7" name="Rectangle 210">
                <a:extLst>
                  <a:ext uri="{FF2B5EF4-FFF2-40B4-BE49-F238E27FC236}">
                    <a16:creationId xmlns:a16="http://schemas.microsoft.com/office/drawing/2014/main" id="{3912E832-DD71-35E0-48C2-1D96F5618C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8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8" name="Rectangle 211">
                <a:extLst>
                  <a:ext uri="{FF2B5EF4-FFF2-40B4-BE49-F238E27FC236}">
                    <a16:creationId xmlns:a16="http://schemas.microsoft.com/office/drawing/2014/main" id="{9CEBE752-F361-B04B-40EF-584063BBCA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8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199" name="Rectangle 212">
                <a:extLst>
                  <a:ext uri="{FF2B5EF4-FFF2-40B4-BE49-F238E27FC236}">
                    <a16:creationId xmlns:a16="http://schemas.microsoft.com/office/drawing/2014/main" id="{0739C563-1B8D-1707-87E8-9674DADB34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0" name="Rectangle 213">
                <a:extLst>
                  <a:ext uri="{FF2B5EF4-FFF2-40B4-BE49-F238E27FC236}">
                    <a16:creationId xmlns:a16="http://schemas.microsoft.com/office/drawing/2014/main" id="{4AAF7216-8778-EDB0-B286-B8A364CE71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1" name="Rectangle 214">
                <a:extLst>
                  <a:ext uri="{FF2B5EF4-FFF2-40B4-BE49-F238E27FC236}">
                    <a16:creationId xmlns:a16="http://schemas.microsoft.com/office/drawing/2014/main" id="{CFC93F1A-6729-E177-06AC-F7A46D7CF95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7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2" name="Rectangle 215">
                <a:extLst>
                  <a:ext uri="{FF2B5EF4-FFF2-40B4-BE49-F238E27FC236}">
                    <a16:creationId xmlns:a16="http://schemas.microsoft.com/office/drawing/2014/main" id="{A5427E0A-72B3-5F67-C514-82E63B2432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3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3" name="Rectangle 216">
                <a:extLst>
                  <a:ext uri="{FF2B5EF4-FFF2-40B4-BE49-F238E27FC236}">
                    <a16:creationId xmlns:a16="http://schemas.microsoft.com/office/drawing/2014/main" id="{2E78A036-71F5-3D5F-66BA-936279D8CB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6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4" name="Rectangle 217">
                <a:extLst>
                  <a:ext uri="{FF2B5EF4-FFF2-40B4-BE49-F238E27FC236}">
                    <a16:creationId xmlns:a16="http://schemas.microsoft.com/office/drawing/2014/main" id="{E43C50AC-9CF7-E82F-C38F-A9F0B9F382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5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5" name="Rectangle 218">
                <a:extLst>
                  <a:ext uri="{FF2B5EF4-FFF2-40B4-BE49-F238E27FC236}">
                    <a16:creationId xmlns:a16="http://schemas.microsoft.com/office/drawing/2014/main" id="{744EFFFA-BEDA-E1C3-9F9E-8FD04FD645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7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6" name="Rectangle 219">
                <a:extLst>
                  <a:ext uri="{FF2B5EF4-FFF2-40B4-BE49-F238E27FC236}">
                    <a16:creationId xmlns:a16="http://schemas.microsoft.com/office/drawing/2014/main" id="{6E8B1681-23A9-C594-8D72-56865BA00A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1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7" name="Rectangle 220">
                <a:extLst>
                  <a:ext uri="{FF2B5EF4-FFF2-40B4-BE49-F238E27FC236}">
                    <a16:creationId xmlns:a16="http://schemas.microsoft.com/office/drawing/2014/main" id="{D188EB9A-D706-555A-2720-4355F9958AD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7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8" name="Rectangle 221">
                <a:extLst>
                  <a:ext uri="{FF2B5EF4-FFF2-40B4-BE49-F238E27FC236}">
                    <a16:creationId xmlns:a16="http://schemas.microsoft.com/office/drawing/2014/main" id="{70CECD9C-3CC7-66F3-2470-FD8AEEAAE2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31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09" name="Rectangle 222">
                <a:extLst>
                  <a:ext uri="{FF2B5EF4-FFF2-40B4-BE49-F238E27FC236}">
                    <a16:creationId xmlns:a16="http://schemas.microsoft.com/office/drawing/2014/main" id="{D2B63C13-5390-FDAF-EC70-5AFD8D8F3F4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86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0" name="Rectangle 223">
                <a:extLst>
                  <a:ext uri="{FF2B5EF4-FFF2-40B4-BE49-F238E27FC236}">
                    <a16:creationId xmlns:a16="http://schemas.microsoft.com/office/drawing/2014/main" id="{2082567F-0C0B-4DA2-EFFE-AC0412A265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20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1" name="Rectangle 224">
                <a:extLst>
                  <a:ext uri="{FF2B5EF4-FFF2-40B4-BE49-F238E27FC236}">
                    <a16:creationId xmlns:a16="http://schemas.microsoft.com/office/drawing/2014/main" id="{BB801FF0-DC57-7E54-E078-850376BF138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4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2" name="Rectangle 225">
                <a:extLst>
                  <a:ext uri="{FF2B5EF4-FFF2-40B4-BE49-F238E27FC236}">
                    <a16:creationId xmlns:a16="http://schemas.microsoft.com/office/drawing/2014/main" id="{C6E2702F-BAB8-1D91-4B6B-DE0B3D635F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7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3" name="Rectangle 226">
                <a:extLst>
                  <a:ext uri="{FF2B5EF4-FFF2-40B4-BE49-F238E27FC236}">
                    <a16:creationId xmlns:a16="http://schemas.microsoft.com/office/drawing/2014/main" id="{9D7E8C94-7CC2-CB73-B62A-5A0BC7DB1D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68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4" name="Rectangle 227">
                <a:extLst>
                  <a:ext uri="{FF2B5EF4-FFF2-40B4-BE49-F238E27FC236}">
                    <a16:creationId xmlns:a16="http://schemas.microsoft.com/office/drawing/2014/main" id="{4835902A-3BB8-912A-F5B6-32ACD295F3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1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5" name="Rectangle 228">
                <a:extLst>
                  <a:ext uri="{FF2B5EF4-FFF2-40B4-BE49-F238E27FC236}">
                    <a16:creationId xmlns:a16="http://schemas.microsoft.com/office/drawing/2014/main" id="{9FD2BAB9-4A6E-2151-4869-B6C0E4C9A4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49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6" name="Rectangle 229">
                <a:extLst>
                  <a:ext uri="{FF2B5EF4-FFF2-40B4-BE49-F238E27FC236}">
                    <a16:creationId xmlns:a16="http://schemas.microsoft.com/office/drawing/2014/main" id="{5632D017-7937-EAE8-121E-C6E8B95D42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13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7" name="Rectangle 230">
                <a:extLst>
                  <a:ext uri="{FF2B5EF4-FFF2-40B4-BE49-F238E27FC236}">
                    <a16:creationId xmlns:a16="http://schemas.microsoft.com/office/drawing/2014/main" id="{630F2E44-91B4-B599-731B-A74B9CA85A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7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8" name="Rectangle 231">
                <a:extLst>
                  <a:ext uri="{FF2B5EF4-FFF2-40B4-BE49-F238E27FC236}">
                    <a16:creationId xmlns:a16="http://schemas.microsoft.com/office/drawing/2014/main" id="{715C4AED-F1A9-5DEB-CCC5-B77CC0105E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66" y="174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19" name="Rectangle 232">
                <a:extLst>
                  <a:ext uri="{FF2B5EF4-FFF2-40B4-BE49-F238E27FC236}">
                    <a16:creationId xmlns:a16="http://schemas.microsoft.com/office/drawing/2014/main" id="{D9BCD737-13E5-519E-EBE1-BAE5E6FBFB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" y="1843"/>
                <a:ext cx="90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P.S. GERARDO GONZALEZ VILLEGAS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0" name="Rectangle 233">
                <a:extLst>
                  <a:ext uri="{FF2B5EF4-FFF2-40B4-BE49-F238E27FC236}">
                    <a16:creationId xmlns:a16="http://schemas.microsoft.com/office/drawing/2014/main" id="{5AFC6654-C55A-FF0C-3A4E-FD7927092A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1" y="184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1" name="Rectangle 234">
                <a:extLst>
                  <a:ext uri="{FF2B5EF4-FFF2-40B4-BE49-F238E27FC236}">
                    <a16:creationId xmlns:a16="http://schemas.microsoft.com/office/drawing/2014/main" id="{6E477FEE-532B-C857-D821-EED0BD3DA7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8" y="184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2" name="Rectangle 235">
                <a:extLst>
                  <a:ext uri="{FF2B5EF4-FFF2-40B4-BE49-F238E27FC236}">
                    <a16:creationId xmlns:a16="http://schemas.microsoft.com/office/drawing/2014/main" id="{673745D1-CF1C-96C7-B72B-513EE69AD5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28" y="184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3" name="Rectangle 236">
                <a:extLst>
                  <a:ext uri="{FF2B5EF4-FFF2-40B4-BE49-F238E27FC236}">
                    <a16:creationId xmlns:a16="http://schemas.microsoft.com/office/drawing/2014/main" id="{FCB498E7-8B42-7E63-2657-6B5E110DD3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" y="184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4" name="Rectangle 237">
                <a:extLst>
                  <a:ext uri="{FF2B5EF4-FFF2-40B4-BE49-F238E27FC236}">
                    <a16:creationId xmlns:a16="http://schemas.microsoft.com/office/drawing/2014/main" id="{A5C329FF-3087-4735-E6FD-98E91766AD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5" y="184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5" name="Rectangle 238">
                <a:extLst>
                  <a:ext uri="{FF2B5EF4-FFF2-40B4-BE49-F238E27FC236}">
                    <a16:creationId xmlns:a16="http://schemas.microsoft.com/office/drawing/2014/main" id="{B6CEB334-3697-4153-B2CD-765A7C0584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1" y="184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6" name="Rectangle 239">
                <a:extLst>
                  <a:ext uri="{FF2B5EF4-FFF2-40B4-BE49-F238E27FC236}">
                    <a16:creationId xmlns:a16="http://schemas.microsoft.com/office/drawing/2014/main" id="{FCD17B77-93BE-72EC-3FD9-EF77457F91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86" y="184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7" name="Rectangle 240">
                <a:extLst>
                  <a:ext uri="{FF2B5EF4-FFF2-40B4-BE49-F238E27FC236}">
                    <a16:creationId xmlns:a16="http://schemas.microsoft.com/office/drawing/2014/main" id="{4DC888A3-35F4-D27A-ADF1-BDA9BA42B9E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51" y="1843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8" name="Rectangle 241">
                <a:extLst>
                  <a:ext uri="{FF2B5EF4-FFF2-40B4-BE49-F238E27FC236}">
                    <a16:creationId xmlns:a16="http://schemas.microsoft.com/office/drawing/2014/main" id="{AC4967D2-E174-41BA-B028-6374EA1645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" y="1939"/>
                <a:ext cx="350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P.S.CABUYAL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29" name="Rectangle 242">
                <a:extLst>
                  <a:ext uri="{FF2B5EF4-FFF2-40B4-BE49-F238E27FC236}">
                    <a16:creationId xmlns:a16="http://schemas.microsoft.com/office/drawing/2014/main" id="{BB9C9338-8AC3-897E-A5AA-2F2ECBC751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4" y="193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0" name="Rectangle 243">
                <a:extLst>
                  <a:ext uri="{FF2B5EF4-FFF2-40B4-BE49-F238E27FC236}">
                    <a16:creationId xmlns:a16="http://schemas.microsoft.com/office/drawing/2014/main" id="{2BFAEBBD-453B-1176-CAA6-E0011F19E8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20" y="193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1" name="Rectangle 244">
                <a:extLst>
                  <a:ext uri="{FF2B5EF4-FFF2-40B4-BE49-F238E27FC236}">
                    <a16:creationId xmlns:a16="http://schemas.microsoft.com/office/drawing/2014/main" id="{468D22D2-9A2E-2449-7DA4-C85C13D7897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5" y="193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2" name="Rectangle 245">
                <a:extLst>
                  <a:ext uri="{FF2B5EF4-FFF2-40B4-BE49-F238E27FC236}">
                    <a16:creationId xmlns:a16="http://schemas.microsoft.com/office/drawing/2014/main" id="{6C1AFF27-3D14-8210-5000-9C5DEDB44F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7" y="193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3" name="Rectangle 246">
                <a:extLst>
                  <a:ext uri="{FF2B5EF4-FFF2-40B4-BE49-F238E27FC236}">
                    <a16:creationId xmlns:a16="http://schemas.microsoft.com/office/drawing/2014/main" id="{F872D187-9C8F-95E5-0963-FF70880D06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1" y="193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4" name="Rectangle 247">
                <a:extLst>
                  <a:ext uri="{FF2B5EF4-FFF2-40B4-BE49-F238E27FC236}">
                    <a16:creationId xmlns:a16="http://schemas.microsoft.com/office/drawing/2014/main" id="{9FE1B5BE-B219-FBA7-DCB7-F293C579F0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66" y="1939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5" name="Rectangle 248">
                <a:extLst>
                  <a:ext uri="{FF2B5EF4-FFF2-40B4-BE49-F238E27FC236}">
                    <a16:creationId xmlns:a16="http://schemas.microsoft.com/office/drawing/2014/main" id="{AD18ED76-FB0A-564F-9E11-57ED9999C7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" y="2035"/>
                <a:ext cx="507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P.S.CERRO BLANCO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6" name="Rectangle 249">
                <a:extLst>
                  <a:ext uri="{FF2B5EF4-FFF2-40B4-BE49-F238E27FC236}">
                    <a16:creationId xmlns:a16="http://schemas.microsoft.com/office/drawing/2014/main" id="{409C039B-2F6D-5A0B-5FF5-8CE51572A0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8" y="203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7" name="Rectangle 250">
                <a:extLst>
                  <a:ext uri="{FF2B5EF4-FFF2-40B4-BE49-F238E27FC236}">
                    <a16:creationId xmlns:a16="http://schemas.microsoft.com/office/drawing/2014/main" id="{D8EFB536-C533-B3CB-7AED-3DFF32A1B0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7" y="203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8" name="Rectangle 251">
                <a:extLst>
                  <a:ext uri="{FF2B5EF4-FFF2-40B4-BE49-F238E27FC236}">
                    <a16:creationId xmlns:a16="http://schemas.microsoft.com/office/drawing/2014/main" id="{3B9D745F-4BCE-9FE1-A3C4-1AE69701C5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66" y="203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39" name="Rectangle 252">
                <a:extLst>
                  <a:ext uri="{FF2B5EF4-FFF2-40B4-BE49-F238E27FC236}">
                    <a16:creationId xmlns:a16="http://schemas.microsoft.com/office/drawing/2014/main" id="{5268F8B9-B3D2-7C44-1917-E6E78BBDA93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" y="2131"/>
                <a:ext cx="1401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CASOS NOTIFICADOS POR EE.SS DE OTRA JURIDISCCION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0" name="Rectangle 253">
                <a:extLst>
                  <a:ext uri="{FF2B5EF4-FFF2-40B4-BE49-F238E27FC236}">
                    <a16:creationId xmlns:a16="http://schemas.microsoft.com/office/drawing/2014/main" id="{C7C615FD-E713-3FAA-78D2-0BBD4E51D6A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5" y="213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1" name="Rectangle 254">
                <a:extLst>
                  <a:ext uri="{FF2B5EF4-FFF2-40B4-BE49-F238E27FC236}">
                    <a16:creationId xmlns:a16="http://schemas.microsoft.com/office/drawing/2014/main" id="{294FA7C9-501B-9CD2-CE9A-B827BF9D870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" y="213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2" name="Rectangle 255">
                <a:extLst>
                  <a:ext uri="{FF2B5EF4-FFF2-40B4-BE49-F238E27FC236}">
                    <a16:creationId xmlns:a16="http://schemas.microsoft.com/office/drawing/2014/main" id="{B78774BB-2A6E-808A-8299-B93E786380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86" y="213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3" name="Rectangle 256">
                <a:extLst>
                  <a:ext uri="{FF2B5EF4-FFF2-40B4-BE49-F238E27FC236}">
                    <a16:creationId xmlns:a16="http://schemas.microsoft.com/office/drawing/2014/main" id="{C407D257-F8E5-D4AB-D396-C847330E556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7" y="213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4" name="Rectangle 257">
                <a:extLst>
                  <a:ext uri="{FF2B5EF4-FFF2-40B4-BE49-F238E27FC236}">
                    <a16:creationId xmlns:a16="http://schemas.microsoft.com/office/drawing/2014/main" id="{18B07032-0C31-8AD8-AEE2-9A1D20CC57B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00" y="213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5" name="Rectangle 258">
                <a:extLst>
                  <a:ext uri="{FF2B5EF4-FFF2-40B4-BE49-F238E27FC236}">
                    <a16:creationId xmlns:a16="http://schemas.microsoft.com/office/drawing/2014/main" id="{702F05ED-242B-D0F9-C1B3-3DF675FC05D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66" y="213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6" name="Rectangle 259">
                <a:extLst>
                  <a:ext uri="{FF2B5EF4-FFF2-40B4-BE49-F238E27FC236}">
                    <a16:creationId xmlns:a16="http://schemas.microsoft.com/office/drawing/2014/main" id="{60A5CEC3-3A8E-A8EC-3857-26B4FFC3D3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" y="2227"/>
                <a:ext cx="440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DENGUE GRAVE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7" name="Rectangle 260">
                <a:extLst>
                  <a:ext uri="{FF2B5EF4-FFF2-40B4-BE49-F238E27FC236}">
                    <a16:creationId xmlns:a16="http://schemas.microsoft.com/office/drawing/2014/main" id="{4353F4CE-FC97-873A-82C1-E072C02D58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5" y="2227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8" name="Rectangle 261">
                <a:extLst>
                  <a:ext uri="{FF2B5EF4-FFF2-40B4-BE49-F238E27FC236}">
                    <a16:creationId xmlns:a16="http://schemas.microsoft.com/office/drawing/2014/main" id="{E52D7793-9F05-7E6C-54CF-9EF66D28BA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66" y="2227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49" name="Rectangle 262">
                <a:extLst>
                  <a:ext uri="{FF2B5EF4-FFF2-40B4-BE49-F238E27FC236}">
                    <a16:creationId xmlns:a16="http://schemas.microsoft.com/office/drawing/2014/main" id="{DEA22409-F489-0478-5230-89CF676268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" y="2323"/>
                <a:ext cx="671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C.S.PAMPAS DE HOSPITAL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0" name="Rectangle 263">
                <a:extLst>
                  <a:ext uri="{FF2B5EF4-FFF2-40B4-BE49-F238E27FC236}">
                    <a16:creationId xmlns:a16="http://schemas.microsoft.com/office/drawing/2014/main" id="{6630F660-4B3D-BB59-E118-BC6B3684AD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5" y="232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1" name="Rectangle 264">
                <a:extLst>
                  <a:ext uri="{FF2B5EF4-FFF2-40B4-BE49-F238E27FC236}">
                    <a16:creationId xmlns:a16="http://schemas.microsoft.com/office/drawing/2014/main" id="{1C9D5EE7-B56D-9260-9B51-095A3B475A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66" y="232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2" name="Rectangle 265">
                <a:extLst>
                  <a:ext uri="{FF2B5EF4-FFF2-40B4-BE49-F238E27FC236}">
                    <a16:creationId xmlns:a16="http://schemas.microsoft.com/office/drawing/2014/main" id="{4526C2D8-D3F0-BC4E-FE8A-E2DA07B4D1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1" y="2419"/>
                <a:ext cx="877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DENGUE SIN SIGNOS DE ALARMA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3" name="Rectangle 266">
                <a:extLst>
                  <a:ext uri="{FF2B5EF4-FFF2-40B4-BE49-F238E27FC236}">
                    <a16:creationId xmlns:a16="http://schemas.microsoft.com/office/drawing/2014/main" id="{4F3F4DC0-27FE-AA81-A82D-C4BC564876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4" y="2419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4" name="Rectangle 267">
                <a:extLst>
                  <a:ext uri="{FF2B5EF4-FFF2-40B4-BE49-F238E27FC236}">
                    <a16:creationId xmlns:a16="http://schemas.microsoft.com/office/drawing/2014/main" id="{62AA05DA-F6C9-A162-3994-0A0535AF03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1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5" name="Rectangle 268">
                <a:extLst>
                  <a:ext uri="{FF2B5EF4-FFF2-40B4-BE49-F238E27FC236}">
                    <a16:creationId xmlns:a16="http://schemas.microsoft.com/office/drawing/2014/main" id="{29E03C00-D6DC-EE55-FFE3-C7717B49D6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5" y="2419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6" name="Rectangle 269">
                <a:extLst>
                  <a:ext uri="{FF2B5EF4-FFF2-40B4-BE49-F238E27FC236}">
                    <a16:creationId xmlns:a16="http://schemas.microsoft.com/office/drawing/2014/main" id="{E3AD8B5C-C582-17EF-58C2-7173DC2003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4" y="2419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7" name="Rectangle 270">
                <a:extLst>
                  <a:ext uri="{FF2B5EF4-FFF2-40B4-BE49-F238E27FC236}">
                    <a16:creationId xmlns:a16="http://schemas.microsoft.com/office/drawing/2014/main" id="{68C67974-FD21-2267-A687-F9B0928BD10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20" y="2419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8" name="Rectangle 271">
                <a:extLst>
                  <a:ext uri="{FF2B5EF4-FFF2-40B4-BE49-F238E27FC236}">
                    <a16:creationId xmlns:a16="http://schemas.microsoft.com/office/drawing/2014/main" id="{A435ABE0-719B-1C0C-B580-CC0E247365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59" name="Rectangle 272">
                <a:extLst>
                  <a:ext uri="{FF2B5EF4-FFF2-40B4-BE49-F238E27FC236}">
                    <a16:creationId xmlns:a16="http://schemas.microsoft.com/office/drawing/2014/main" id="{71187C8E-E898-3766-4CB5-95EAFCBD4E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61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0" name="Rectangle 273">
                <a:extLst>
                  <a:ext uri="{FF2B5EF4-FFF2-40B4-BE49-F238E27FC236}">
                    <a16:creationId xmlns:a16="http://schemas.microsoft.com/office/drawing/2014/main" id="{CACCBE0B-D2D3-D626-92FF-06497B5EE3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6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1" name="Rectangle 274">
                <a:extLst>
                  <a:ext uri="{FF2B5EF4-FFF2-40B4-BE49-F238E27FC236}">
                    <a16:creationId xmlns:a16="http://schemas.microsoft.com/office/drawing/2014/main" id="{8790FFE0-4536-6038-5352-5A8BBFCC88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33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2" name="Rectangle 275">
                <a:extLst>
                  <a:ext uri="{FF2B5EF4-FFF2-40B4-BE49-F238E27FC236}">
                    <a16:creationId xmlns:a16="http://schemas.microsoft.com/office/drawing/2014/main" id="{B24C2D07-0A84-70F5-0391-EEFC9A17A6C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99" y="2419"/>
                <a:ext cx="12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3" name="Rectangle 276">
                <a:extLst>
                  <a:ext uri="{FF2B5EF4-FFF2-40B4-BE49-F238E27FC236}">
                    <a16:creationId xmlns:a16="http://schemas.microsoft.com/office/drawing/2014/main" id="{C293B750-2335-D529-5757-EC41C0C858C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90" y="2419"/>
                <a:ext cx="12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126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4" name="Rectangle 277">
                <a:extLst>
                  <a:ext uri="{FF2B5EF4-FFF2-40B4-BE49-F238E27FC236}">
                    <a16:creationId xmlns:a16="http://schemas.microsoft.com/office/drawing/2014/main" id="{A2B02E62-71CE-9AEA-A940-7D5D4DDF09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0" y="2419"/>
                <a:ext cx="12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5" name="Rectangle 278">
                <a:extLst>
                  <a:ext uri="{FF2B5EF4-FFF2-40B4-BE49-F238E27FC236}">
                    <a16:creationId xmlns:a16="http://schemas.microsoft.com/office/drawing/2014/main" id="{CBD6E360-6F57-282E-F826-3D5C7C39A0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6" name="Rectangle 279">
                <a:extLst>
                  <a:ext uri="{FF2B5EF4-FFF2-40B4-BE49-F238E27FC236}">
                    <a16:creationId xmlns:a16="http://schemas.microsoft.com/office/drawing/2014/main" id="{8BE6833A-D499-D83F-E173-FF8348E0A3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8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7" name="Rectangle 280">
                <a:extLst>
                  <a:ext uri="{FF2B5EF4-FFF2-40B4-BE49-F238E27FC236}">
                    <a16:creationId xmlns:a16="http://schemas.microsoft.com/office/drawing/2014/main" id="{090167B2-60D0-35CA-9C8B-00988E6A7A9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61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8" name="Rectangle 281">
                <a:extLst>
                  <a:ext uri="{FF2B5EF4-FFF2-40B4-BE49-F238E27FC236}">
                    <a16:creationId xmlns:a16="http://schemas.microsoft.com/office/drawing/2014/main" id="{B05729B0-B50D-1AD6-162B-0A332C14F41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46" y="2419"/>
                <a:ext cx="12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69" name="Rectangle 282">
                <a:extLst>
                  <a:ext uri="{FF2B5EF4-FFF2-40B4-BE49-F238E27FC236}">
                    <a16:creationId xmlns:a16="http://schemas.microsoft.com/office/drawing/2014/main" id="{F4A747A8-6DF2-2112-92AA-CE86A7CF56D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2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79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0" name="Rectangle 283">
                <a:extLst>
                  <a:ext uri="{FF2B5EF4-FFF2-40B4-BE49-F238E27FC236}">
                    <a16:creationId xmlns:a16="http://schemas.microsoft.com/office/drawing/2014/main" id="{1EDD4E12-8317-F96A-C166-BE87FC9C8A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6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1" name="Rectangle 284">
                <a:extLst>
                  <a:ext uri="{FF2B5EF4-FFF2-40B4-BE49-F238E27FC236}">
                    <a16:creationId xmlns:a16="http://schemas.microsoft.com/office/drawing/2014/main" id="{317A7EEB-2DD0-F7A3-10FD-CE5874FD82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82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2" name="Rectangle 285">
                <a:extLst>
                  <a:ext uri="{FF2B5EF4-FFF2-40B4-BE49-F238E27FC236}">
                    <a16:creationId xmlns:a16="http://schemas.microsoft.com/office/drawing/2014/main" id="{5FD64A2A-301F-29C8-50F7-4CC830027A0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6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3" name="Rectangle 286">
                <a:extLst>
                  <a:ext uri="{FF2B5EF4-FFF2-40B4-BE49-F238E27FC236}">
                    <a16:creationId xmlns:a16="http://schemas.microsoft.com/office/drawing/2014/main" id="{EDD47563-7ED2-9860-AF36-B8953192D8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1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4" name="Rectangle 287">
                <a:extLst>
                  <a:ext uri="{FF2B5EF4-FFF2-40B4-BE49-F238E27FC236}">
                    <a16:creationId xmlns:a16="http://schemas.microsoft.com/office/drawing/2014/main" id="{817830AC-1CFF-C6A2-F08B-55590EBDD6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6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49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5" name="Rectangle 288">
                <a:extLst>
                  <a:ext uri="{FF2B5EF4-FFF2-40B4-BE49-F238E27FC236}">
                    <a16:creationId xmlns:a16="http://schemas.microsoft.com/office/drawing/2014/main" id="{2BE15E4A-7F03-EDF3-F020-346F80FE34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29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6" name="Rectangle 289">
                <a:extLst>
                  <a:ext uri="{FF2B5EF4-FFF2-40B4-BE49-F238E27FC236}">
                    <a16:creationId xmlns:a16="http://schemas.microsoft.com/office/drawing/2014/main" id="{8CA54733-2ED8-806C-4E1C-3D83456848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43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7" name="Rectangle 290">
                <a:extLst>
                  <a:ext uri="{FF2B5EF4-FFF2-40B4-BE49-F238E27FC236}">
                    <a16:creationId xmlns:a16="http://schemas.microsoft.com/office/drawing/2014/main" id="{EC1EE752-5394-2B65-23D3-2602D48FBAC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54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8" name="Rectangle 291">
                <a:extLst>
                  <a:ext uri="{FF2B5EF4-FFF2-40B4-BE49-F238E27FC236}">
                    <a16:creationId xmlns:a16="http://schemas.microsoft.com/office/drawing/2014/main" id="{97472D03-B99B-BF11-87A0-270282C17C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6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79" name="Rectangle 292">
                <a:extLst>
                  <a:ext uri="{FF2B5EF4-FFF2-40B4-BE49-F238E27FC236}">
                    <a16:creationId xmlns:a16="http://schemas.microsoft.com/office/drawing/2014/main" id="{35024EF3-BBB9-5DF7-A415-9B84B0CAD01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35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0" name="Rectangle 293">
                <a:extLst>
                  <a:ext uri="{FF2B5EF4-FFF2-40B4-BE49-F238E27FC236}">
                    <a16:creationId xmlns:a16="http://schemas.microsoft.com/office/drawing/2014/main" id="{1210788F-E48D-EA6F-8B1A-8066287A5BE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8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26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1" name="Rectangle 294">
                <a:extLst>
                  <a:ext uri="{FF2B5EF4-FFF2-40B4-BE49-F238E27FC236}">
                    <a16:creationId xmlns:a16="http://schemas.microsoft.com/office/drawing/2014/main" id="{EB59D3F3-8857-3852-61AB-D37EF5FFFB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83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16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2" name="Rectangle 295">
                <a:extLst>
                  <a:ext uri="{FF2B5EF4-FFF2-40B4-BE49-F238E27FC236}">
                    <a16:creationId xmlns:a16="http://schemas.microsoft.com/office/drawing/2014/main" id="{91309748-8703-1EA8-0D59-FBD4B1B393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90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3" name="Rectangle 296">
                <a:extLst>
                  <a:ext uri="{FF2B5EF4-FFF2-40B4-BE49-F238E27FC236}">
                    <a16:creationId xmlns:a16="http://schemas.microsoft.com/office/drawing/2014/main" id="{2B9EB791-7D05-B674-F6D5-D20DF6E2A8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5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4" name="Rectangle 297">
                <a:extLst>
                  <a:ext uri="{FF2B5EF4-FFF2-40B4-BE49-F238E27FC236}">
                    <a16:creationId xmlns:a16="http://schemas.microsoft.com/office/drawing/2014/main" id="{49857936-38F9-867B-099B-5A1754D8856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2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5" name="Rectangle 298">
                <a:extLst>
                  <a:ext uri="{FF2B5EF4-FFF2-40B4-BE49-F238E27FC236}">
                    <a16:creationId xmlns:a16="http://schemas.microsoft.com/office/drawing/2014/main" id="{4112D471-E9BB-5EE1-5AD3-97CAC1094C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38" y="2419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6" name="Rectangle 299">
                <a:extLst>
                  <a:ext uri="{FF2B5EF4-FFF2-40B4-BE49-F238E27FC236}">
                    <a16:creationId xmlns:a16="http://schemas.microsoft.com/office/drawing/2014/main" id="{7E378F07-46B0-4C45-5F65-C0328D8653A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95" y="2419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7" name="Rectangle 300">
                <a:extLst>
                  <a:ext uri="{FF2B5EF4-FFF2-40B4-BE49-F238E27FC236}">
                    <a16:creationId xmlns:a16="http://schemas.microsoft.com/office/drawing/2014/main" id="{1FF70CB7-4AA6-2ADD-DFB3-136C4C7CA6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1" y="2419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8" name="Rectangle 301">
                <a:extLst>
                  <a:ext uri="{FF2B5EF4-FFF2-40B4-BE49-F238E27FC236}">
                    <a16:creationId xmlns:a16="http://schemas.microsoft.com/office/drawing/2014/main" id="{F602E355-63E9-F111-7761-F3EF39E644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47" y="2419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89" name="Rectangle 302">
                <a:extLst>
                  <a:ext uri="{FF2B5EF4-FFF2-40B4-BE49-F238E27FC236}">
                    <a16:creationId xmlns:a16="http://schemas.microsoft.com/office/drawing/2014/main" id="{EFE91238-6ABA-9099-B93B-3286B8B8BB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33" y="2419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0" name="Rectangle 303">
                <a:extLst>
                  <a:ext uri="{FF2B5EF4-FFF2-40B4-BE49-F238E27FC236}">
                    <a16:creationId xmlns:a16="http://schemas.microsoft.com/office/drawing/2014/main" id="{E98EBB7D-8D72-F54D-A373-DB4FD9124D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22" y="2419"/>
                <a:ext cx="157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1518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1" name="Rectangle 304">
                <a:extLst>
                  <a:ext uri="{FF2B5EF4-FFF2-40B4-BE49-F238E27FC236}">
                    <a16:creationId xmlns:a16="http://schemas.microsoft.com/office/drawing/2014/main" id="{323E5BF0-DA83-9241-8B46-F626137D07E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" y="2515"/>
                <a:ext cx="53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C.S.ANDRES ARAUJO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2" name="Rectangle 305">
                <a:extLst>
                  <a:ext uri="{FF2B5EF4-FFF2-40B4-BE49-F238E27FC236}">
                    <a16:creationId xmlns:a16="http://schemas.microsoft.com/office/drawing/2014/main" id="{52BA8D79-6BE2-A2D0-0B52-DA8749AF49C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251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3" name="Rectangle 306">
                <a:extLst>
                  <a:ext uri="{FF2B5EF4-FFF2-40B4-BE49-F238E27FC236}">
                    <a16:creationId xmlns:a16="http://schemas.microsoft.com/office/drawing/2014/main" id="{8628B3D4-8729-D318-9CEC-FA04CA9400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5" y="251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4" name="Rectangle 307">
                <a:extLst>
                  <a:ext uri="{FF2B5EF4-FFF2-40B4-BE49-F238E27FC236}">
                    <a16:creationId xmlns:a16="http://schemas.microsoft.com/office/drawing/2014/main" id="{5DA520C8-B4B6-670A-249A-C6465FCABD4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4" y="251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5" name="Rectangle 308">
                <a:extLst>
                  <a:ext uri="{FF2B5EF4-FFF2-40B4-BE49-F238E27FC236}">
                    <a16:creationId xmlns:a16="http://schemas.microsoft.com/office/drawing/2014/main" id="{EE374E58-390C-E1CC-3248-DBFF6CCCA1D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20" y="251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6" name="Rectangle 309">
                <a:extLst>
                  <a:ext uri="{FF2B5EF4-FFF2-40B4-BE49-F238E27FC236}">
                    <a16:creationId xmlns:a16="http://schemas.microsoft.com/office/drawing/2014/main" id="{31C91952-0D65-91F3-CA86-7CAE7EC37F2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" y="251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7" name="Rectangle 310">
                <a:extLst>
                  <a:ext uri="{FF2B5EF4-FFF2-40B4-BE49-F238E27FC236}">
                    <a16:creationId xmlns:a16="http://schemas.microsoft.com/office/drawing/2014/main" id="{EDC3AD20-31C4-5CBC-961E-11AB9529502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7" y="251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8" name="Rectangle 311">
                <a:extLst>
                  <a:ext uri="{FF2B5EF4-FFF2-40B4-BE49-F238E27FC236}">
                    <a16:creationId xmlns:a16="http://schemas.microsoft.com/office/drawing/2014/main" id="{2AB01D0A-490D-314E-2428-60D2BC2320B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3" y="251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299" name="Rectangle 312">
                <a:extLst>
                  <a:ext uri="{FF2B5EF4-FFF2-40B4-BE49-F238E27FC236}">
                    <a16:creationId xmlns:a16="http://schemas.microsoft.com/office/drawing/2014/main" id="{A4AAAC69-2274-42FF-9B78-8F53843B76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75" y="251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0" name="Rectangle 313">
                <a:extLst>
                  <a:ext uri="{FF2B5EF4-FFF2-40B4-BE49-F238E27FC236}">
                    <a16:creationId xmlns:a16="http://schemas.microsoft.com/office/drawing/2014/main" id="{27CF400A-0156-03B4-636E-56C6C53C52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7" y="251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1" name="Rectangle 314">
                <a:extLst>
                  <a:ext uri="{FF2B5EF4-FFF2-40B4-BE49-F238E27FC236}">
                    <a16:creationId xmlns:a16="http://schemas.microsoft.com/office/drawing/2014/main" id="{5B5F89AB-37FA-DE3A-EE72-8D9A4752B8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1" y="251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2" name="Rectangle 315">
                <a:extLst>
                  <a:ext uri="{FF2B5EF4-FFF2-40B4-BE49-F238E27FC236}">
                    <a16:creationId xmlns:a16="http://schemas.microsoft.com/office/drawing/2014/main" id="{91E23986-7109-540E-8C3C-81EB5F716D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31" y="251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3" name="Rectangle 316">
                <a:extLst>
                  <a:ext uri="{FF2B5EF4-FFF2-40B4-BE49-F238E27FC236}">
                    <a16:creationId xmlns:a16="http://schemas.microsoft.com/office/drawing/2014/main" id="{9DC728B6-7BD4-7068-CA3F-D8A5AE64F71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1" y="2515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4" name="Rectangle 317">
                <a:extLst>
                  <a:ext uri="{FF2B5EF4-FFF2-40B4-BE49-F238E27FC236}">
                    <a16:creationId xmlns:a16="http://schemas.microsoft.com/office/drawing/2014/main" id="{58A9BF21-806B-E0DB-13AB-57286A5D77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20" y="251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5" name="Rectangle 318">
                <a:extLst>
                  <a:ext uri="{FF2B5EF4-FFF2-40B4-BE49-F238E27FC236}">
                    <a16:creationId xmlns:a16="http://schemas.microsoft.com/office/drawing/2014/main" id="{B9547309-3959-FDAB-B602-42D911B42C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7" y="2515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6" name="Rectangle 319">
                <a:extLst>
                  <a:ext uri="{FF2B5EF4-FFF2-40B4-BE49-F238E27FC236}">
                    <a16:creationId xmlns:a16="http://schemas.microsoft.com/office/drawing/2014/main" id="{B9ABCC52-4B0C-B204-FAE5-569FD21238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51" y="2515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7" name="Rectangle 320">
                <a:extLst>
                  <a:ext uri="{FF2B5EF4-FFF2-40B4-BE49-F238E27FC236}">
                    <a16:creationId xmlns:a16="http://schemas.microsoft.com/office/drawing/2014/main" id="{69490344-D2F0-1A81-9E5B-FE3DAB107C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" y="2611"/>
                <a:ext cx="531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C.S.PAMPA GRANDE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8" name="Rectangle 321">
                <a:extLst>
                  <a:ext uri="{FF2B5EF4-FFF2-40B4-BE49-F238E27FC236}">
                    <a16:creationId xmlns:a16="http://schemas.microsoft.com/office/drawing/2014/main" id="{ABF8BAAC-1716-4274-9192-13099E1480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261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09" name="Rectangle 322">
                <a:extLst>
                  <a:ext uri="{FF2B5EF4-FFF2-40B4-BE49-F238E27FC236}">
                    <a16:creationId xmlns:a16="http://schemas.microsoft.com/office/drawing/2014/main" id="{D84A761C-536F-5302-20E7-545F841D2BB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5" y="261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0" name="Rectangle 323">
                <a:extLst>
                  <a:ext uri="{FF2B5EF4-FFF2-40B4-BE49-F238E27FC236}">
                    <a16:creationId xmlns:a16="http://schemas.microsoft.com/office/drawing/2014/main" id="{CA71F5ED-0272-A6F3-D8BE-FF348EA210C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4" y="261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1" name="Rectangle 324">
                <a:extLst>
                  <a:ext uri="{FF2B5EF4-FFF2-40B4-BE49-F238E27FC236}">
                    <a16:creationId xmlns:a16="http://schemas.microsoft.com/office/drawing/2014/main" id="{006D6FEC-5F7D-A260-23EB-61E35A7534F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20" y="261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2" name="Rectangle 325">
                <a:extLst>
                  <a:ext uri="{FF2B5EF4-FFF2-40B4-BE49-F238E27FC236}">
                    <a16:creationId xmlns:a16="http://schemas.microsoft.com/office/drawing/2014/main" id="{0E50BA4E-888F-31FA-2BE7-BCF1B2A656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3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3" name="Rectangle 326">
                <a:extLst>
                  <a:ext uri="{FF2B5EF4-FFF2-40B4-BE49-F238E27FC236}">
                    <a16:creationId xmlns:a16="http://schemas.microsoft.com/office/drawing/2014/main" id="{C9398D74-C93D-7102-77CA-D65A6AA77B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61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4" name="Rectangle 327">
                <a:extLst>
                  <a:ext uri="{FF2B5EF4-FFF2-40B4-BE49-F238E27FC236}">
                    <a16:creationId xmlns:a16="http://schemas.microsoft.com/office/drawing/2014/main" id="{C3290F4A-0BF4-4EC4-F463-5647698C795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6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5" name="Rectangle 328">
                <a:extLst>
                  <a:ext uri="{FF2B5EF4-FFF2-40B4-BE49-F238E27FC236}">
                    <a16:creationId xmlns:a16="http://schemas.microsoft.com/office/drawing/2014/main" id="{97F3677B-484C-170B-A3D5-185901BFC9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33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6" name="Rectangle 329">
                <a:extLst>
                  <a:ext uri="{FF2B5EF4-FFF2-40B4-BE49-F238E27FC236}">
                    <a16:creationId xmlns:a16="http://schemas.microsoft.com/office/drawing/2014/main" id="{56425CA0-9128-36B0-78E0-CA7ECC7CD36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4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7" name="Rectangle 330">
                <a:extLst>
                  <a:ext uri="{FF2B5EF4-FFF2-40B4-BE49-F238E27FC236}">
                    <a16:creationId xmlns:a16="http://schemas.microsoft.com/office/drawing/2014/main" id="{D7C5A010-4BFD-9412-932D-3EA7543EE8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04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8" name="Rectangle 331">
                <a:extLst>
                  <a:ext uri="{FF2B5EF4-FFF2-40B4-BE49-F238E27FC236}">
                    <a16:creationId xmlns:a16="http://schemas.microsoft.com/office/drawing/2014/main" id="{805244FB-ACE9-EC5A-A22A-6D18EBB341E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4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69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19" name="Rectangle 332">
                <a:extLst>
                  <a:ext uri="{FF2B5EF4-FFF2-40B4-BE49-F238E27FC236}">
                    <a16:creationId xmlns:a16="http://schemas.microsoft.com/office/drawing/2014/main" id="{15CEC926-4B2B-6F69-AC37-E9AE1161D23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16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0" name="Rectangle 333">
                <a:extLst>
                  <a:ext uri="{FF2B5EF4-FFF2-40B4-BE49-F238E27FC236}">
                    <a16:creationId xmlns:a16="http://schemas.microsoft.com/office/drawing/2014/main" id="{BDBE3BD9-8780-6415-28B5-D22B771134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8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1" name="Rectangle 334">
                <a:extLst>
                  <a:ext uri="{FF2B5EF4-FFF2-40B4-BE49-F238E27FC236}">
                    <a16:creationId xmlns:a16="http://schemas.microsoft.com/office/drawing/2014/main" id="{AEF8521F-B186-90D9-1BA5-DAA1B1CF045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61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2" name="Rectangle 335">
                <a:extLst>
                  <a:ext uri="{FF2B5EF4-FFF2-40B4-BE49-F238E27FC236}">
                    <a16:creationId xmlns:a16="http://schemas.microsoft.com/office/drawing/2014/main" id="{5BC17D8D-D055-35F5-792E-3DBF3212D4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1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3" name="Rectangle 336">
                <a:extLst>
                  <a:ext uri="{FF2B5EF4-FFF2-40B4-BE49-F238E27FC236}">
                    <a16:creationId xmlns:a16="http://schemas.microsoft.com/office/drawing/2014/main" id="{E6071AF3-E113-F970-D347-EE240D8DD6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2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56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4" name="Rectangle 337">
                <a:extLst>
                  <a:ext uri="{FF2B5EF4-FFF2-40B4-BE49-F238E27FC236}">
                    <a16:creationId xmlns:a16="http://schemas.microsoft.com/office/drawing/2014/main" id="{81652ADC-24F3-7717-5442-8508489FCE3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6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5" name="Rectangle 338">
                <a:extLst>
                  <a:ext uri="{FF2B5EF4-FFF2-40B4-BE49-F238E27FC236}">
                    <a16:creationId xmlns:a16="http://schemas.microsoft.com/office/drawing/2014/main" id="{110035E6-09FA-2928-79E4-952C620F4E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82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6" name="Rectangle 339">
                <a:extLst>
                  <a:ext uri="{FF2B5EF4-FFF2-40B4-BE49-F238E27FC236}">
                    <a16:creationId xmlns:a16="http://schemas.microsoft.com/office/drawing/2014/main" id="{EF911236-122A-DCF1-BB53-D5AFB945CCF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6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7" name="Rectangle 340">
                <a:extLst>
                  <a:ext uri="{FF2B5EF4-FFF2-40B4-BE49-F238E27FC236}">
                    <a16:creationId xmlns:a16="http://schemas.microsoft.com/office/drawing/2014/main" id="{FC180131-3F07-4793-B579-20B185F362A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1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8" name="Rectangle 341">
                <a:extLst>
                  <a:ext uri="{FF2B5EF4-FFF2-40B4-BE49-F238E27FC236}">
                    <a16:creationId xmlns:a16="http://schemas.microsoft.com/office/drawing/2014/main" id="{C98B223C-7CAA-D02E-84E8-24FF5EBD67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06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29" name="Rectangle 342">
                <a:extLst>
                  <a:ext uri="{FF2B5EF4-FFF2-40B4-BE49-F238E27FC236}">
                    <a16:creationId xmlns:a16="http://schemas.microsoft.com/office/drawing/2014/main" id="{DB8614CA-42F8-0E14-C49B-E5CE21CADCB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29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19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0" name="Rectangle 343">
                <a:extLst>
                  <a:ext uri="{FF2B5EF4-FFF2-40B4-BE49-F238E27FC236}">
                    <a16:creationId xmlns:a16="http://schemas.microsoft.com/office/drawing/2014/main" id="{181925F2-61BC-45C1-34DC-133D778563F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7" y="261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1" name="Rectangle 344">
                <a:extLst>
                  <a:ext uri="{FF2B5EF4-FFF2-40B4-BE49-F238E27FC236}">
                    <a16:creationId xmlns:a16="http://schemas.microsoft.com/office/drawing/2014/main" id="{3EE0F09A-9480-5227-D289-2D6EFA7C21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54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2" name="Rectangle 345">
                <a:extLst>
                  <a:ext uri="{FF2B5EF4-FFF2-40B4-BE49-F238E27FC236}">
                    <a16:creationId xmlns:a16="http://schemas.microsoft.com/office/drawing/2014/main" id="{A132DBD3-1A7D-6887-475F-13309589A9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86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3" name="Rectangle 346">
                <a:extLst>
                  <a:ext uri="{FF2B5EF4-FFF2-40B4-BE49-F238E27FC236}">
                    <a16:creationId xmlns:a16="http://schemas.microsoft.com/office/drawing/2014/main" id="{E9DF378F-9A57-26F5-76F8-0CA1C87FD52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35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4" name="Rectangle 347">
                <a:extLst>
                  <a:ext uri="{FF2B5EF4-FFF2-40B4-BE49-F238E27FC236}">
                    <a16:creationId xmlns:a16="http://schemas.microsoft.com/office/drawing/2014/main" id="{B1AE733D-9BE6-6C78-852D-448C837DB9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98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5" name="Rectangle 348">
                <a:extLst>
                  <a:ext uri="{FF2B5EF4-FFF2-40B4-BE49-F238E27FC236}">
                    <a16:creationId xmlns:a16="http://schemas.microsoft.com/office/drawing/2014/main" id="{3BE7DEBA-9CC9-FD73-2C76-0C96D14FD2F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97" y="261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6" name="Rectangle 349">
                <a:extLst>
                  <a:ext uri="{FF2B5EF4-FFF2-40B4-BE49-F238E27FC236}">
                    <a16:creationId xmlns:a16="http://schemas.microsoft.com/office/drawing/2014/main" id="{1765B014-38DD-1941-9C0D-03DE36AA7B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005" y="261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7" name="Rectangle 350">
                <a:extLst>
                  <a:ext uri="{FF2B5EF4-FFF2-40B4-BE49-F238E27FC236}">
                    <a16:creationId xmlns:a16="http://schemas.microsoft.com/office/drawing/2014/main" id="{ABEBF82F-1101-174C-E78E-3B87F54B7A0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185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8" name="Rectangle 351">
                <a:extLst>
                  <a:ext uri="{FF2B5EF4-FFF2-40B4-BE49-F238E27FC236}">
                    <a16:creationId xmlns:a16="http://schemas.microsoft.com/office/drawing/2014/main" id="{44B7CF74-8D73-41DD-8DC4-42382D8573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62" y="2611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39" name="Rectangle 352">
                <a:extLst>
                  <a:ext uri="{FF2B5EF4-FFF2-40B4-BE49-F238E27FC236}">
                    <a16:creationId xmlns:a16="http://schemas.microsoft.com/office/drawing/2014/main" id="{1CCE3B89-BCAA-1A10-E380-8E52EE0FDD4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38" y="261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0" name="Rectangle 353">
                <a:extLst>
                  <a:ext uri="{FF2B5EF4-FFF2-40B4-BE49-F238E27FC236}">
                    <a16:creationId xmlns:a16="http://schemas.microsoft.com/office/drawing/2014/main" id="{CDA72B15-56EA-6C74-72C6-F3F9D976C25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695" y="261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1" name="Rectangle 354">
                <a:extLst>
                  <a:ext uri="{FF2B5EF4-FFF2-40B4-BE49-F238E27FC236}">
                    <a16:creationId xmlns:a16="http://schemas.microsoft.com/office/drawing/2014/main" id="{738AE1CF-DFDA-BBF4-3671-212E6DF93E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821" y="2611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2" name="Rectangle 355">
                <a:extLst>
                  <a:ext uri="{FF2B5EF4-FFF2-40B4-BE49-F238E27FC236}">
                    <a16:creationId xmlns:a16="http://schemas.microsoft.com/office/drawing/2014/main" id="{B0B9B1B6-1973-45F7-7C9E-1E21FB157F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947" y="2611"/>
                <a:ext cx="96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3" name="Rectangle 356">
                <a:extLst>
                  <a:ext uri="{FF2B5EF4-FFF2-40B4-BE49-F238E27FC236}">
                    <a16:creationId xmlns:a16="http://schemas.microsoft.com/office/drawing/2014/main" id="{A6DAED00-1CB2-7C21-B3B8-E3417F71E46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33" y="2611"/>
                <a:ext cx="65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1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4" name="Rectangle 357">
                <a:extLst>
                  <a:ext uri="{FF2B5EF4-FFF2-40B4-BE49-F238E27FC236}">
                    <a16:creationId xmlns:a16="http://schemas.microsoft.com/office/drawing/2014/main" id="{D5C554DD-0929-947B-DC1E-C7F7184E8A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37" y="2611"/>
                <a:ext cx="12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797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5" name="Rectangle 358">
                <a:extLst>
                  <a:ext uri="{FF2B5EF4-FFF2-40B4-BE49-F238E27FC236}">
                    <a16:creationId xmlns:a16="http://schemas.microsoft.com/office/drawing/2014/main" id="{80D02D77-B129-4115-8F24-68E024F536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" y="2707"/>
                <a:ext cx="671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C.S.PAMPAS DE HOSPITAL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6" name="Rectangle 359">
                <a:extLst>
                  <a:ext uri="{FF2B5EF4-FFF2-40B4-BE49-F238E27FC236}">
                    <a16:creationId xmlns:a16="http://schemas.microsoft.com/office/drawing/2014/main" id="{7493B5BE-9932-717B-5ACA-0956BB05B4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4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7" name="Rectangle 360">
                <a:extLst>
                  <a:ext uri="{FF2B5EF4-FFF2-40B4-BE49-F238E27FC236}">
                    <a16:creationId xmlns:a16="http://schemas.microsoft.com/office/drawing/2014/main" id="{60E027A7-607F-A7BC-C64C-1A2BB92621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8" name="Rectangle 361">
                <a:extLst>
                  <a:ext uri="{FF2B5EF4-FFF2-40B4-BE49-F238E27FC236}">
                    <a16:creationId xmlns:a16="http://schemas.microsoft.com/office/drawing/2014/main" id="{452439D4-7FFB-A5FD-26BE-81F498DD266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85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49" name="Rectangle 362">
                <a:extLst>
                  <a:ext uri="{FF2B5EF4-FFF2-40B4-BE49-F238E27FC236}">
                    <a16:creationId xmlns:a16="http://schemas.microsoft.com/office/drawing/2014/main" id="{FA0159E1-BBA0-6A43-BBE0-32860CAA898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4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0" name="Rectangle 363">
                <a:extLst>
                  <a:ext uri="{FF2B5EF4-FFF2-40B4-BE49-F238E27FC236}">
                    <a16:creationId xmlns:a16="http://schemas.microsoft.com/office/drawing/2014/main" id="{3041511B-F7E0-35DB-C9AD-29979FF3EC4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5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1" name="Rectangle 364">
                <a:extLst>
                  <a:ext uri="{FF2B5EF4-FFF2-40B4-BE49-F238E27FC236}">
                    <a16:creationId xmlns:a16="http://schemas.microsoft.com/office/drawing/2014/main" id="{4D5601D3-3043-92EF-ED4E-ECBA6DF311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01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2" name="Rectangle 365">
                <a:extLst>
                  <a:ext uri="{FF2B5EF4-FFF2-40B4-BE49-F238E27FC236}">
                    <a16:creationId xmlns:a16="http://schemas.microsoft.com/office/drawing/2014/main" id="{75A54101-8B46-7CF6-D11A-461BBB75AC1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48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3" name="Rectangle 366">
                <a:extLst>
                  <a:ext uri="{FF2B5EF4-FFF2-40B4-BE49-F238E27FC236}">
                    <a16:creationId xmlns:a16="http://schemas.microsoft.com/office/drawing/2014/main" id="{CC2DB864-DD55-EE40-7A0C-F6C34926E8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4" y="2707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4" name="Rectangle 367">
                <a:extLst>
                  <a:ext uri="{FF2B5EF4-FFF2-40B4-BE49-F238E27FC236}">
                    <a16:creationId xmlns:a16="http://schemas.microsoft.com/office/drawing/2014/main" id="{14EF0F2C-1F9A-4406-8FEB-3F65C988F0C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19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5" name="Rectangle 368">
                <a:extLst>
                  <a:ext uri="{FF2B5EF4-FFF2-40B4-BE49-F238E27FC236}">
                    <a16:creationId xmlns:a16="http://schemas.microsoft.com/office/drawing/2014/main" id="{2C2428F6-C74E-6584-0BC3-012D868AE7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6" name="Rectangle 369">
                <a:extLst>
                  <a:ext uri="{FF2B5EF4-FFF2-40B4-BE49-F238E27FC236}">
                    <a16:creationId xmlns:a16="http://schemas.microsoft.com/office/drawing/2014/main" id="{503C5C31-7155-A467-657F-76F1F1DBCC7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67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7" name="Rectangle 370">
                <a:extLst>
                  <a:ext uri="{FF2B5EF4-FFF2-40B4-BE49-F238E27FC236}">
                    <a16:creationId xmlns:a16="http://schemas.microsoft.com/office/drawing/2014/main" id="{E838972A-670E-7FBD-879C-3C4125CBAEB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73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8" name="Rectangle 371">
                <a:extLst>
                  <a:ext uri="{FF2B5EF4-FFF2-40B4-BE49-F238E27FC236}">
                    <a16:creationId xmlns:a16="http://schemas.microsoft.com/office/drawing/2014/main" id="{9375F073-AB49-0E71-2235-654BE32652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76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59" name="Rectangle 372">
                <a:extLst>
                  <a:ext uri="{FF2B5EF4-FFF2-40B4-BE49-F238E27FC236}">
                    <a16:creationId xmlns:a16="http://schemas.microsoft.com/office/drawing/2014/main" id="{63710988-BC5B-7C23-1976-EC0F97E286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1" y="2707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0" name="Rectangle 373">
                <a:extLst>
                  <a:ext uri="{FF2B5EF4-FFF2-40B4-BE49-F238E27FC236}">
                    <a16:creationId xmlns:a16="http://schemas.microsoft.com/office/drawing/2014/main" id="{967AD93D-F082-C1DF-AFC3-A1E2683F67B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7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1" name="Rectangle 374">
                <a:extLst>
                  <a:ext uri="{FF2B5EF4-FFF2-40B4-BE49-F238E27FC236}">
                    <a16:creationId xmlns:a16="http://schemas.microsoft.com/office/drawing/2014/main" id="{DF078B66-5880-083D-0AFF-3B112F233BE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71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2" name="Rectangle 375">
                <a:extLst>
                  <a:ext uri="{FF2B5EF4-FFF2-40B4-BE49-F238E27FC236}">
                    <a16:creationId xmlns:a16="http://schemas.microsoft.com/office/drawing/2014/main" id="{72CAF390-2DB0-7C58-A7E6-A39C333D01F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7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3" name="Rectangle 376">
                <a:extLst>
                  <a:ext uri="{FF2B5EF4-FFF2-40B4-BE49-F238E27FC236}">
                    <a16:creationId xmlns:a16="http://schemas.microsoft.com/office/drawing/2014/main" id="{B2077EED-F547-0283-2EB8-9386562939D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31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4" name="Rectangle 377">
                <a:extLst>
                  <a:ext uri="{FF2B5EF4-FFF2-40B4-BE49-F238E27FC236}">
                    <a16:creationId xmlns:a16="http://schemas.microsoft.com/office/drawing/2014/main" id="{7A415152-558B-8AB9-2311-2A38743CA3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86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5" name="Rectangle 378">
                <a:extLst>
                  <a:ext uri="{FF2B5EF4-FFF2-40B4-BE49-F238E27FC236}">
                    <a16:creationId xmlns:a16="http://schemas.microsoft.com/office/drawing/2014/main" id="{5F1BA196-32A6-2C4E-EEA8-37D681E9E77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20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6" name="Rectangle 379">
                <a:extLst>
                  <a:ext uri="{FF2B5EF4-FFF2-40B4-BE49-F238E27FC236}">
                    <a16:creationId xmlns:a16="http://schemas.microsoft.com/office/drawing/2014/main" id="{FC44F6F9-48B9-9792-CC55-67E894E37F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44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7" name="Rectangle 380">
                <a:extLst>
                  <a:ext uri="{FF2B5EF4-FFF2-40B4-BE49-F238E27FC236}">
                    <a16:creationId xmlns:a16="http://schemas.microsoft.com/office/drawing/2014/main" id="{78B6DB34-0050-67D2-8F9F-0149D68C04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57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8" name="Rectangle 381">
                <a:extLst>
                  <a:ext uri="{FF2B5EF4-FFF2-40B4-BE49-F238E27FC236}">
                    <a16:creationId xmlns:a16="http://schemas.microsoft.com/office/drawing/2014/main" id="{57991CD9-2DBE-392D-CC16-DD61B15692B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68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69" name="Rectangle 382">
                <a:extLst>
                  <a:ext uri="{FF2B5EF4-FFF2-40B4-BE49-F238E27FC236}">
                    <a16:creationId xmlns:a16="http://schemas.microsoft.com/office/drawing/2014/main" id="{A021B697-8640-CD29-CA9E-E20D89A9B8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01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0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0" name="Rectangle 383">
                <a:extLst>
                  <a:ext uri="{FF2B5EF4-FFF2-40B4-BE49-F238E27FC236}">
                    <a16:creationId xmlns:a16="http://schemas.microsoft.com/office/drawing/2014/main" id="{99917DA8-3A18-F629-1FCF-DA9670BE22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376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1" name="Rectangle 384">
                <a:extLst>
                  <a:ext uri="{FF2B5EF4-FFF2-40B4-BE49-F238E27FC236}">
                    <a16:creationId xmlns:a16="http://schemas.microsoft.com/office/drawing/2014/main" id="{FD429D6A-B8BA-CEE8-7799-9138503EFE2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38" y="2707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2" name="Rectangle 385">
                <a:extLst>
                  <a:ext uri="{FF2B5EF4-FFF2-40B4-BE49-F238E27FC236}">
                    <a16:creationId xmlns:a16="http://schemas.microsoft.com/office/drawing/2014/main" id="{A22CD4BF-FA9F-4B1A-599B-8754C28E4B5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337" y="2707"/>
                <a:ext cx="12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102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3" name="Rectangle 386">
                <a:extLst>
                  <a:ext uri="{FF2B5EF4-FFF2-40B4-BE49-F238E27FC236}">
                    <a16:creationId xmlns:a16="http://schemas.microsoft.com/office/drawing/2014/main" id="{040ED8BF-66D9-1804-C0B6-1F6A87F3B3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6" y="2803"/>
                <a:ext cx="369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C.S.SAN JUAN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4" name="Rectangle 387">
                <a:extLst>
                  <a:ext uri="{FF2B5EF4-FFF2-40B4-BE49-F238E27FC236}">
                    <a16:creationId xmlns:a16="http://schemas.microsoft.com/office/drawing/2014/main" id="{DBE5AC49-6D14-1754-3B40-89C8DDCE048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24" y="280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5" name="Rectangle 388">
                <a:extLst>
                  <a:ext uri="{FF2B5EF4-FFF2-40B4-BE49-F238E27FC236}">
                    <a16:creationId xmlns:a16="http://schemas.microsoft.com/office/drawing/2014/main" id="{B2210C11-527F-EF02-10BB-9871E8DAAE5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76" y="280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6" name="Rectangle 389">
                <a:extLst>
                  <a:ext uri="{FF2B5EF4-FFF2-40B4-BE49-F238E27FC236}">
                    <a16:creationId xmlns:a16="http://schemas.microsoft.com/office/drawing/2014/main" id="{FA5C895D-B61E-1826-42B7-EE3D2D462A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04" y="280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7" name="Rectangle 390">
                <a:extLst>
                  <a:ext uri="{FF2B5EF4-FFF2-40B4-BE49-F238E27FC236}">
                    <a16:creationId xmlns:a16="http://schemas.microsoft.com/office/drawing/2014/main" id="{023F4A68-796F-AC70-9713-DC33AD700B8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20" y="280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8" name="Rectangle 391">
                <a:extLst>
                  <a:ext uri="{FF2B5EF4-FFF2-40B4-BE49-F238E27FC236}">
                    <a16:creationId xmlns:a16="http://schemas.microsoft.com/office/drawing/2014/main" id="{061B9DD2-6A00-1428-AA71-F74833E7C68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47" y="280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79" name="Rectangle 392">
                <a:extLst>
                  <a:ext uri="{FF2B5EF4-FFF2-40B4-BE49-F238E27FC236}">
                    <a16:creationId xmlns:a16="http://schemas.microsoft.com/office/drawing/2014/main" id="{02EBFF79-B662-256D-C82B-C1571D7E328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75" y="280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0" name="Rectangle 393">
                <a:extLst>
                  <a:ext uri="{FF2B5EF4-FFF2-40B4-BE49-F238E27FC236}">
                    <a16:creationId xmlns:a16="http://schemas.microsoft.com/office/drawing/2014/main" id="{57989B37-BCA5-5C00-604A-7C06A11F45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86" y="2803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1" name="Rectangle 394">
                <a:extLst>
                  <a:ext uri="{FF2B5EF4-FFF2-40B4-BE49-F238E27FC236}">
                    <a16:creationId xmlns:a16="http://schemas.microsoft.com/office/drawing/2014/main" id="{FDFADEF5-91EA-50D2-B106-5BDE3075926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33" y="2803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2" name="Rectangle 395">
                <a:extLst>
                  <a:ext uri="{FF2B5EF4-FFF2-40B4-BE49-F238E27FC236}">
                    <a16:creationId xmlns:a16="http://schemas.microsoft.com/office/drawing/2014/main" id="{BEA268EF-8389-795A-8463-C6AD73D6AA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14" y="2803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21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3" name="Rectangle 396">
                <a:extLst>
                  <a:ext uri="{FF2B5EF4-FFF2-40B4-BE49-F238E27FC236}">
                    <a16:creationId xmlns:a16="http://schemas.microsoft.com/office/drawing/2014/main" id="{0B0CBE9A-B1D0-9BA7-6307-F9C2C73284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04" y="2803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28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4" name="Rectangle 397">
                <a:extLst>
                  <a:ext uri="{FF2B5EF4-FFF2-40B4-BE49-F238E27FC236}">
                    <a16:creationId xmlns:a16="http://schemas.microsoft.com/office/drawing/2014/main" id="{E75763C6-34D7-31F7-226A-05EB299816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74" y="2803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42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5" name="Rectangle 398">
                <a:extLst>
                  <a:ext uri="{FF2B5EF4-FFF2-40B4-BE49-F238E27FC236}">
                    <a16:creationId xmlns:a16="http://schemas.microsoft.com/office/drawing/2014/main" id="{F249F78A-F6F8-53B9-4E45-E524565E16C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2" y="2803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15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6" name="Rectangle 399">
                <a:extLst>
                  <a:ext uri="{FF2B5EF4-FFF2-40B4-BE49-F238E27FC236}">
                    <a16:creationId xmlns:a16="http://schemas.microsoft.com/office/drawing/2014/main" id="{323977C5-DCF2-275A-8B43-70D97BA00D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8" y="2803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26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7" name="Rectangle 400">
                <a:extLst>
                  <a:ext uri="{FF2B5EF4-FFF2-40B4-BE49-F238E27FC236}">
                    <a16:creationId xmlns:a16="http://schemas.microsoft.com/office/drawing/2014/main" id="{97A349EB-D4B9-7116-3CCC-8EB4BA7AD7A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61" y="2803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12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8" name="Rectangle 401">
                <a:extLst>
                  <a:ext uri="{FF2B5EF4-FFF2-40B4-BE49-F238E27FC236}">
                    <a16:creationId xmlns:a16="http://schemas.microsoft.com/office/drawing/2014/main" id="{083A5C6F-6C5B-170C-AACA-1F410534FCA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61" y="2803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14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89" name="Rectangle 402">
                <a:extLst>
                  <a:ext uri="{FF2B5EF4-FFF2-40B4-BE49-F238E27FC236}">
                    <a16:creationId xmlns:a16="http://schemas.microsoft.com/office/drawing/2014/main" id="{05E71322-F3AF-C6B8-5F9E-E707DAF794F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37" y="280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6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0" name="Rectangle 403">
                <a:extLst>
                  <a:ext uri="{FF2B5EF4-FFF2-40B4-BE49-F238E27FC236}">
                    <a16:creationId xmlns:a16="http://schemas.microsoft.com/office/drawing/2014/main" id="{50483E20-2F07-4823-2E34-6CF536E0FC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56" y="2803"/>
                <a:ext cx="94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13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1" name="Rectangle 404">
                <a:extLst>
                  <a:ext uri="{FF2B5EF4-FFF2-40B4-BE49-F238E27FC236}">
                    <a16:creationId xmlns:a16="http://schemas.microsoft.com/office/drawing/2014/main" id="{D8E75B58-F93F-A0B0-5772-E3C86C6E3D8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97" y="280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7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  <p:sp>
            <p:nvSpPr>
              <p:cNvPr id="392" name="Rectangle 405">
                <a:extLst>
                  <a:ext uri="{FF2B5EF4-FFF2-40B4-BE49-F238E27FC236}">
                    <a16:creationId xmlns:a16="http://schemas.microsoft.com/office/drawing/2014/main" id="{225F62E2-FE69-0ADF-AD4D-590E3D592EF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31" y="2803"/>
                <a:ext cx="63" cy="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none" lIns="0" tIns="0" rIns="0" bIns="0" numCol="1" anchor="t" anchorCtr="0" compatLnSpc="1">
                <a:prstTxWarp prst="textNoShape">
                  <a:avLst/>
                </a:prstTxWarp>
                <a:spAutoFit/>
              </a:bodyPr>
              <a:lstStyle>
                <a:lvl1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s-PE" altLang="es-PE" sz="900" b="0" i="0" u="none" strike="noStrike" cap="none" normalizeH="0" baseline="0">
                    <a:ln>
                      <a:noFill/>
                    </a:ln>
                    <a:solidFill>
                      <a:srgbClr val="000000"/>
                    </a:solidFill>
                    <a:effectLst/>
                    <a:latin typeface="Calibri" panose="020F0502020204030204" pitchFamily="34" charset="0"/>
                  </a:rPr>
                  <a:t>9</a:t>
                </a:r>
                <a:endParaRPr kumimoji="0" lang="es-PE" altLang="es-PE" sz="18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8" name="Rectangle 407">
              <a:extLst>
                <a:ext uri="{FF2B5EF4-FFF2-40B4-BE49-F238E27FC236}">
                  <a16:creationId xmlns:a16="http://schemas.microsoft.com/office/drawing/2014/main" id="{99C4B080-B941-C732-BE2E-A4C304072B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6" y="2803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" name="Rectangle 408">
              <a:extLst>
                <a:ext uri="{FF2B5EF4-FFF2-40B4-BE49-F238E27FC236}">
                  <a16:creationId xmlns:a16="http://schemas.microsoft.com/office/drawing/2014/main" id="{46B78AFC-AA1D-2AAF-71D1-A5EC64C4D1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6" y="2803"/>
              <a:ext cx="9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" name="Rectangle 409">
              <a:extLst>
                <a:ext uri="{FF2B5EF4-FFF2-40B4-BE49-F238E27FC236}">
                  <a16:creationId xmlns:a16="http://schemas.microsoft.com/office/drawing/2014/main" id="{6070A46F-AC9F-0435-1383-EB3AAE6472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803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" name="Rectangle 410">
              <a:extLst>
                <a:ext uri="{FF2B5EF4-FFF2-40B4-BE49-F238E27FC236}">
                  <a16:creationId xmlns:a16="http://schemas.microsoft.com/office/drawing/2014/main" id="{E28BB8DE-6037-DDA4-A9D1-B55DDC7658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7" y="2803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" name="Rectangle 411">
              <a:extLst>
                <a:ext uri="{FF2B5EF4-FFF2-40B4-BE49-F238E27FC236}">
                  <a16:creationId xmlns:a16="http://schemas.microsoft.com/office/drawing/2014/main" id="{916D9D30-BCF9-7CFC-4E8E-F12E9192FD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8" y="2803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7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" name="Rectangle 412">
              <a:extLst>
                <a:ext uri="{FF2B5EF4-FFF2-40B4-BE49-F238E27FC236}">
                  <a16:creationId xmlns:a16="http://schemas.microsoft.com/office/drawing/2014/main" id="{9E9D305A-76B4-3210-FCE3-E1A840FC4E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1" y="2803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" name="Rectangle 413">
              <a:extLst>
                <a:ext uri="{FF2B5EF4-FFF2-40B4-BE49-F238E27FC236}">
                  <a16:creationId xmlns:a16="http://schemas.microsoft.com/office/drawing/2014/main" id="{AA60FC2A-2810-AA09-BAB6-EA6E46DD5F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49" y="2803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6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" name="Rectangle 414">
              <a:extLst>
                <a:ext uri="{FF2B5EF4-FFF2-40B4-BE49-F238E27FC236}">
                  <a16:creationId xmlns:a16="http://schemas.microsoft.com/office/drawing/2014/main" id="{92A8B08B-E197-AEB3-EBF5-F732A684F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3" y="2803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415">
              <a:extLst>
                <a:ext uri="{FF2B5EF4-FFF2-40B4-BE49-F238E27FC236}">
                  <a16:creationId xmlns:a16="http://schemas.microsoft.com/office/drawing/2014/main" id="{4360256B-E319-DE9F-A9C2-CD71D22E37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7" y="2803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6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" name="Rectangle 416">
              <a:extLst>
                <a:ext uri="{FF2B5EF4-FFF2-40B4-BE49-F238E27FC236}">
                  <a16:creationId xmlns:a16="http://schemas.microsoft.com/office/drawing/2014/main" id="{7F97EAFB-80C9-4F25-7041-B3FA442255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5" y="2803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9" name="Rectangle 417">
              <a:extLst>
                <a:ext uri="{FF2B5EF4-FFF2-40B4-BE49-F238E27FC236}">
                  <a16:creationId xmlns:a16="http://schemas.microsoft.com/office/drawing/2014/main" id="{231BA0DE-E158-70FD-8DF6-5032AAD5FD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0" y="2803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0" name="Rectangle 418">
              <a:extLst>
                <a:ext uri="{FF2B5EF4-FFF2-40B4-BE49-F238E27FC236}">
                  <a16:creationId xmlns:a16="http://schemas.microsoft.com/office/drawing/2014/main" id="{4E233731-4A97-A20A-BBDC-E810561297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6" y="2803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1" name="Rectangle 419">
              <a:extLst>
                <a:ext uri="{FF2B5EF4-FFF2-40B4-BE49-F238E27FC236}">
                  <a16:creationId xmlns:a16="http://schemas.microsoft.com/office/drawing/2014/main" id="{B32DD4B9-371C-9BCC-E40A-ADE010F3AF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5" y="2803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2" name="Rectangle 420">
              <a:extLst>
                <a:ext uri="{FF2B5EF4-FFF2-40B4-BE49-F238E27FC236}">
                  <a16:creationId xmlns:a16="http://schemas.microsoft.com/office/drawing/2014/main" id="{9B85CDB8-5F2C-25E5-918A-1FC5B84B07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7" y="2803"/>
              <a:ext cx="1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290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3" name="Rectangle 421">
              <a:extLst>
                <a:ext uri="{FF2B5EF4-FFF2-40B4-BE49-F238E27FC236}">
                  <a16:creationId xmlns:a16="http://schemas.microsoft.com/office/drawing/2014/main" id="{F4760522-B638-7DD9-DE42-28F3AE3044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" y="2899"/>
              <a:ext cx="377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P.S. EL LIMON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4" name="Rectangle 422">
              <a:extLst>
                <a:ext uri="{FF2B5EF4-FFF2-40B4-BE49-F238E27FC236}">
                  <a16:creationId xmlns:a16="http://schemas.microsoft.com/office/drawing/2014/main" id="{19926DA4-306B-E4B5-D806-1662BA7D10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5" y="2899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5" name="Rectangle 423">
              <a:extLst>
                <a:ext uri="{FF2B5EF4-FFF2-40B4-BE49-F238E27FC236}">
                  <a16:creationId xmlns:a16="http://schemas.microsoft.com/office/drawing/2014/main" id="{C4154B2F-44B9-634F-DB43-6AB1856B84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1" y="2899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6" name="Rectangle 424">
              <a:extLst>
                <a:ext uri="{FF2B5EF4-FFF2-40B4-BE49-F238E27FC236}">
                  <a16:creationId xmlns:a16="http://schemas.microsoft.com/office/drawing/2014/main" id="{34379C17-C65A-5132-320B-F18500EEAF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8" y="2899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7" name="Rectangle 425">
              <a:extLst>
                <a:ext uri="{FF2B5EF4-FFF2-40B4-BE49-F238E27FC236}">
                  <a16:creationId xmlns:a16="http://schemas.microsoft.com/office/drawing/2014/main" id="{610311D5-E31A-FB08-CA6E-FB5643B67C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8" y="2899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8" name="Rectangle 426">
              <a:extLst>
                <a:ext uri="{FF2B5EF4-FFF2-40B4-BE49-F238E27FC236}">
                  <a16:creationId xmlns:a16="http://schemas.microsoft.com/office/drawing/2014/main" id="{49127C5B-F4DA-5294-5AD4-BB4035BFD4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" y="2899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29" name="Rectangle 427">
              <a:extLst>
                <a:ext uri="{FF2B5EF4-FFF2-40B4-BE49-F238E27FC236}">
                  <a16:creationId xmlns:a16="http://schemas.microsoft.com/office/drawing/2014/main" id="{1BA69101-68D6-33B5-FB48-4D2C82CA36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" y="2899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0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0" name="Rectangle 428">
              <a:extLst>
                <a:ext uri="{FF2B5EF4-FFF2-40B4-BE49-F238E27FC236}">
                  <a16:creationId xmlns:a16="http://schemas.microsoft.com/office/drawing/2014/main" id="{EBD95758-4BA3-B55A-C3E7-531823E809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7" y="2899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1" name="Rectangle 429">
              <a:extLst>
                <a:ext uri="{FF2B5EF4-FFF2-40B4-BE49-F238E27FC236}">
                  <a16:creationId xmlns:a16="http://schemas.microsoft.com/office/drawing/2014/main" id="{7AD32CA2-CE17-5051-1C41-3E9E9E5137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3" y="2899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2" name="Rectangle 430">
              <a:extLst>
                <a:ext uri="{FF2B5EF4-FFF2-40B4-BE49-F238E27FC236}">
                  <a16:creationId xmlns:a16="http://schemas.microsoft.com/office/drawing/2014/main" id="{9AA60693-44AB-6813-8BB5-B1CCBC12D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6" y="2899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3" name="Rectangle 431">
              <a:extLst>
                <a:ext uri="{FF2B5EF4-FFF2-40B4-BE49-F238E27FC236}">
                  <a16:creationId xmlns:a16="http://schemas.microsoft.com/office/drawing/2014/main" id="{88D6B41A-5250-7C55-9097-BEB1EE98AB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5" y="2899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4" name="Rectangle 432">
              <a:extLst>
                <a:ext uri="{FF2B5EF4-FFF2-40B4-BE49-F238E27FC236}">
                  <a16:creationId xmlns:a16="http://schemas.microsoft.com/office/drawing/2014/main" id="{5C1B467F-437B-DDD4-F2E6-96A726FC8A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7" y="2899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5" name="Rectangle 433">
              <a:extLst>
                <a:ext uri="{FF2B5EF4-FFF2-40B4-BE49-F238E27FC236}">
                  <a16:creationId xmlns:a16="http://schemas.microsoft.com/office/drawing/2014/main" id="{710B6BE4-5ADE-26FE-749C-A85ABA09B1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7" y="2899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6" name="Rectangle 434">
              <a:extLst>
                <a:ext uri="{FF2B5EF4-FFF2-40B4-BE49-F238E27FC236}">
                  <a16:creationId xmlns:a16="http://schemas.microsoft.com/office/drawing/2014/main" id="{ACA44A94-77EB-988A-E091-4A377B64E5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1" y="2899"/>
              <a:ext cx="9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38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7" name="Rectangle 435">
              <a:extLst>
                <a:ext uri="{FF2B5EF4-FFF2-40B4-BE49-F238E27FC236}">
                  <a16:creationId xmlns:a16="http://schemas.microsoft.com/office/drawing/2014/main" id="{E5AE36F0-C88A-48B4-563F-C685811417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" y="2995"/>
              <a:ext cx="90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P.S. GERARDO GONZALEZ VILLEGAS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8" name="Rectangle 436">
              <a:extLst>
                <a:ext uri="{FF2B5EF4-FFF2-40B4-BE49-F238E27FC236}">
                  <a16:creationId xmlns:a16="http://schemas.microsoft.com/office/drawing/2014/main" id="{E1D05EC0-64B5-E65A-EB5B-F62C995B2C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5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Rectangle 437">
              <a:extLst>
                <a:ext uri="{FF2B5EF4-FFF2-40B4-BE49-F238E27FC236}">
                  <a16:creationId xmlns:a16="http://schemas.microsoft.com/office/drawing/2014/main" id="{7CDABEA1-58E8-3EC3-B7F1-2F1B0BC562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4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0" name="Rectangle 438">
              <a:extLst>
                <a:ext uri="{FF2B5EF4-FFF2-40B4-BE49-F238E27FC236}">
                  <a16:creationId xmlns:a16="http://schemas.microsoft.com/office/drawing/2014/main" id="{105506AF-E867-E44C-CA93-CB812C0D5D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0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1" name="Rectangle 439">
              <a:extLst>
                <a:ext uri="{FF2B5EF4-FFF2-40B4-BE49-F238E27FC236}">
                  <a16:creationId xmlns:a16="http://schemas.microsoft.com/office/drawing/2014/main" id="{7D721D79-D2B0-2DFC-4FF9-A17E2C3EBD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7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2" name="Rectangle 440">
              <a:extLst>
                <a:ext uri="{FF2B5EF4-FFF2-40B4-BE49-F238E27FC236}">
                  <a16:creationId xmlns:a16="http://schemas.microsoft.com/office/drawing/2014/main" id="{9614C43F-CB43-D77F-BCB4-6F18615689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5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3" name="Rectangle 441">
              <a:extLst>
                <a:ext uri="{FF2B5EF4-FFF2-40B4-BE49-F238E27FC236}">
                  <a16:creationId xmlns:a16="http://schemas.microsoft.com/office/drawing/2014/main" id="{1AFDC16D-9168-4239-130E-DE0D753A69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1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6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4" name="Rectangle 442">
              <a:extLst>
                <a:ext uri="{FF2B5EF4-FFF2-40B4-BE49-F238E27FC236}">
                  <a16:creationId xmlns:a16="http://schemas.microsoft.com/office/drawing/2014/main" id="{2E70F68F-02D0-D4D0-36B2-CEB0656A5B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3" y="2995"/>
              <a:ext cx="9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10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5" name="Rectangle 443">
              <a:extLst>
                <a:ext uri="{FF2B5EF4-FFF2-40B4-BE49-F238E27FC236}">
                  <a16:creationId xmlns:a16="http://schemas.microsoft.com/office/drawing/2014/main" id="{0E1ACF05-78DB-E080-9898-A091F7C5CE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8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6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6" name="Rectangle 444">
              <a:extLst>
                <a:ext uri="{FF2B5EF4-FFF2-40B4-BE49-F238E27FC236}">
                  <a16:creationId xmlns:a16="http://schemas.microsoft.com/office/drawing/2014/main" id="{71F775BE-A966-356C-9FC1-EDD558E141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6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7" name="Rectangle 445">
              <a:extLst>
                <a:ext uri="{FF2B5EF4-FFF2-40B4-BE49-F238E27FC236}">
                  <a16:creationId xmlns:a16="http://schemas.microsoft.com/office/drawing/2014/main" id="{13C82052-9927-91F1-A352-4D9E147140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9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8" name="Rectangle 446">
              <a:extLst>
                <a:ext uri="{FF2B5EF4-FFF2-40B4-BE49-F238E27FC236}">
                  <a16:creationId xmlns:a16="http://schemas.microsoft.com/office/drawing/2014/main" id="{88D0D62B-DA23-13DE-38A9-C7A53EC482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7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49" name="Rectangle 447">
              <a:extLst>
                <a:ext uri="{FF2B5EF4-FFF2-40B4-BE49-F238E27FC236}">
                  <a16:creationId xmlns:a16="http://schemas.microsoft.com/office/drawing/2014/main" id="{04322BE2-D7CB-4778-C732-78BB6E7196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3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0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0" name="Rectangle 448">
              <a:extLst>
                <a:ext uri="{FF2B5EF4-FFF2-40B4-BE49-F238E27FC236}">
                  <a16:creationId xmlns:a16="http://schemas.microsoft.com/office/drawing/2014/main" id="{E0E5481B-D995-1176-650D-99D1C023C2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6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1" name="Rectangle 449">
              <a:extLst>
                <a:ext uri="{FF2B5EF4-FFF2-40B4-BE49-F238E27FC236}">
                  <a16:creationId xmlns:a16="http://schemas.microsoft.com/office/drawing/2014/main" id="{DA848661-1ED7-DF3E-17A8-AF765EFCA5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1" y="2995"/>
              <a:ext cx="9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2" name="Rectangle 450">
              <a:extLst>
                <a:ext uri="{FF2B5EF4-FFF2-40B4-BE49-F238E27FC236}">
                  <a16:creationId xmlns:a16="http://schemas.microsoft.com/office/drawing/2014/main" id="{C8B06D6B-5900-5742-97C9-A88068B9A7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7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3" name="Rectangle 451">
              <a:extLst>
                <a:ext uri="{FF2B5EF4-FFF2-40B4-BE49-F238E27FC236}">
                  <a16:creationId xmlns:a16="http://schemas.microsoft.com/office/drawing/2014/main" id="{A2D499AC-DFBA-2A55-D84A-A417A73707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1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6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4" name="Rectangle 452">
              <a:extLst>
                <a:ext uri="{FF2B5EF4-FFF2-40B4-BE49-F238E27FC236}">
                  <a16:creationId xmlns:a16="http://schemas.microsoft.com/office/drawing/2014/main" id="{BCAE85BC-FC4E-145C-BCA1-A84620CE11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7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5" name="Rectangle 453">
              <a:extLst>
                <a:ext uri="{FF2B5EF4-FFF2-40B4-BE49-F238E27FC236}">
                  <a16:creationId xmlns:a16="http://schemas.microsoft.com/office/drawing/2014/main" id="{DC595E38-7FA9-C35F-B899-FAEFB27974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1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6" name="Rectangle 454">
              <a:extLst>
                <a:ext uri="{FF2B5EF4-FFF2-40B4-BE49-F238E27FC236}">
                  <a16:creationId xmlns:a16="http://schemas.microsoft.com/office/drawing/2014/main" id="{F16A78A3-A492-412B-5D77-0E411BD07B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6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6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7" name="Rectangle 455">
              <a:extLst>
                <a:ext uri="{FF2B5EF4-FFF2-40B4-BE49-F238E27FC236}">
                  <a16:creationId xmlns:a16="http://schemas.microsoft.com/office/drawing/2014/main" id="{73AAFF40-0036-6944-3754-7F15A4CAB4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0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8" name="Rectangle 456">
              <a:extLst>
                <a:ext uri="{FF2B5EF4-FFF2-40B4-BE49-F238E27FC236}">
                  <a16:creationId xmlns:a16="http://schemas.microsoft.com/office/drawing/2014/main" id="{EA6EE82E-223D-3099-1574-7A8E5E08E5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44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59" name="Rectangle 457">
              <a:extLst>
                <a:ext uri="{FF2B5EF4-FFF2-40B4-BE49-F238E27FC236}">
                  <a16:creationId xmlns:a16="http://schemas.microsoft.com/office/drawing/2014/main" id="{C897711E-0C08-752B-CCF2-F1C8C513845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7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458">
              <a:extLst>
                <a:ext uri="{FF2B5EF4-FFF2-40B4-BE49-F238E27FC236}">
                  <a16:creationId xmlns:a16="http://schemas.microsoft.com/office/drawing/2014/main" id="{FF43F41A-6D6F-2775-E250-FEFA6E8349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68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1" name="Rectangle 459">
              <a:extLst>
                <a:ext uri="{FF2B5EF4-FFF2-40B4-BE49-F238E27FC236}">
                  <a16:creationId xmlns:a16="http://schemas.microsoft.com/office/drawing/2014/main" id="{F077E22F-00B3-E24D-44A1-5A180E3CA2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13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2" name="Rectangle 460">
              <a:extLst>
                <a:ext uri="{FF2B5EF4-FFF2-40B4-BE49-F238E27FC236}">
                  <a16:creationId xmlns:a16="http://schemas.microsoft.com/office/drawing/2014/main" id="{80DE0856-7266-A9BD-A216-AE49A73F1D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97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3" name="Rectangle 461">
              <a:extLst>
                <a:ext uri="{FF2B5EF4-FFF2-40B4-BE49-F238E27FC236}">
                  <a16:creationId xmlns:a16="http://schemas.microsoft.com/office/drawing/2014/main" id="{5CF94E25-378B-8C5B-6DD5-7778B3AFD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05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4" name="Rectangle 462">
              <a:extLst>
                <a:ext uri="{FF2B5EF4-FFF2-40B4-BE49-F238E27FC236}">
                  <a16:creationId xmlns:a16="http://schemas.microsoft.com/office/drawing/2014/main" id="{904EFF2A-817E-1A75-B48F-63955F87A2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200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5" name="Rectangle 463">
              <a:extLst>
                <a:ext uri="{FF2B5EF4-FFF2-40B4-BE49-F238E27FC236}">
                  <a16:creationId xmlns:a16="http://schemas.microsoft.com/office/drawing/2014/main" id="{00A1740B-57B2-EE60-AC05-C295D77570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8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6" name="Rectangle 464">
              <a:extLst>
                <a:ext uri="{FF2B5EF4-FFF2-40B4-BE49-F238E27FC236}">
                  <a16:creationId xmlns:a16="http://schemas.microsoft.com/office/drawing/2014/main" id="{BB9B9FA2-7AD7-033D-5052-64B36655C7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5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7" name="Rectangle 465">
              <a:extLst>
                <a:ext uri="{FF2B5EF4-FFF2-40B4-BE49-F238E27FC236}">
                  <a16:creationId xmlns:a16="http://schemas.microsoft.com/office/drawing/2014/main" id="{05891EC4-8570-D41E-49CC-1DA68C8C42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1" y="299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8" name="Rectangle 466">
              <a:extLst>
                <a:ext uri="{FF2B5EF4-FFF2-40B4-BE49-F238E27FC236}">
                  <a16:creationId xmlns:a16="http://schemas.microsoft.com/office/drawing/2014/main" id="{5AEFB2AF-B0A0-8252-2134-0B2C0D296B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37" y="2995"/>
              <a:ext cx="12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118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9" name="Rectangle 467">
              <a:extLst>
                <a:ext uri="{FF2B5EF4-FFF2-40B4-BE49-F238E27FC236}">
                  <a16:creationId xmlns:a16="http://schemas.microsoft.com/office/drawing/2014/main" id="{1E98FEF5-E6CE-0BF3-FEFB-3BB2E40B4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" y="3091"/>
              <a:ext cx="350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P.S.CABUYAL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0" name="Rectangle 468">
              <a:extLst>
                <a:ext uri="{FF2B5EF4-FFF2-40B4-BE49-F238E27FC236}">
                  <a16:creationId xmlns:a16="http://schemas.microsoft.com/office/drawing/2014/main" id="{A7A81213-0D01-8348-0814-145AF4EB80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5" y="309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1" name="Rectangle 469">
              <a:extLst>
                <a:ext uri="{FF2B5EF4-FFF2-40B4-BE49-F238E27FC236}">
                  <a16:creationId xmlns:a16="http://schemas.microsoft.com/office/drawing/2014/main" id="{600B858A-C1A8-DF43-5116-BC9DBE86A6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1" y="309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2" name="Rectangle 470">
              <a:extLst>
                <a:ext uri="{FF2B5EF4-FFF2-40B4-BE49-F238E27FC236}">
                  <a16:creationId xmlns:a16="http://schemas.microsoft.com/office/drawing/2014/main" id="{C7AE2E7F-B7BA-77C5-8863-9FEE56A879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8" y="309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3" name="Rectangle 471">
              <a:extLst>
                <a:ext uri="{FF2B5EF4-FFF2-40B4-BE49-F238E27FC236}">
                  <a16:creationId xmlns:a16="http://schemas.microsoft.com/office/drawing/2014/main" id="{3E2CCC1E-4D82-3D09-3569-3CF517EC53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8" y="309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4" name="Rectangle 472">
              <a:extLst>
                <a:ext uri="{FF2B5EF4-FFF2-40B4-BE49-F238E27FC236}">
                  <a16:creationId xmlns:a16="http://schemas.microsoft.com/office/drawing/2014/main" id="{BF9EF529-DFA3-3196-C8EF-BA2FD17BBB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" y="309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5" name="Rectangle 473">
              <a:extLst>
                <a:ext uri="{FF2B5EF4-FFF2-40B4-BE49-F238E27FC236}">
                  <a16:creationId xmlns:a16="http://schemas.microsoft.com/office/drawing/2014/main" id="{549CFE12-B13F-6221-29EF-A959FA520A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5" y="309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6" name="Rectangle 474">
              <a:extLst>
                <a:ext uri="{FF2B5EF4-FFF2-40B4-BE49-F238E27FC236}">
                  <a16:creationId xmlns:a16="http://schemas.microsoft.com/office/drawing/2014/main" id="{11A1EF94-E1C4-E707-EBD8-51B9222ABD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1" y="309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7" name="Rectangle 475">
              <a:extLst>
                <a:ext uri="{FF2B5EF4-FFF2-40B4-BE49-F238E27FC236}">
                  <a16:creationId xmlns:a16="http://schemas.microsoft.com/office/drawing/2014/main" id="{0B24D12B-3EE0-73AE-68DF-75D6F3508B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7" y="309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8" name="Rectangle 476">
              <a:extLst>
                <a:ext uri="{FF2B5EF4-FFF2-40B4-BE49-F238E27FC236}">
                  <a16:creationId xmlns:a16="http://schemas.microsoft.com/office/drawing/2014/main" id="{783565BB-567B-D579-F86E-DAC77913B5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1" y="309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79" name="Rectangle 477">
              <a:extLst>
                <a:ext uri="{FF2B5EF4-FFF2-40B4-BE49-F238E27FC236}">
                  <a16:creationId xmlns:a16="http://schemas.microsoft.com/office/drawing/2014/main" id="{211113B0-3083-4C77-3DC1-68B2F1EC9B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8" y="309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0" name="Rectangle 478">
              <a:extLst>
                <a:ext uri="{FF2B5EF4-FFF2-40B4-BE49-F238E27FC236}">
                  <a16:creationId xmlns:a16="http://schemas.microsoft.com/office/drawing/2014/main" id="{461A0FE4-4539-012D-6896-445B9AF93C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5" y="309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1" name="Rectangle 479">
              <a:extLst>
                <a:ext uri="{FF2B5EF4-FFF2-40B4-BE49-F238E27FC236}">
                  <a16:creationId xmlns:a16="http://schemas.microsoft.com/office/drawing/2014/main" id="{BFA0FC05-2571-1455-BEA1-AFD404A99D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1" y="3091"/>
              <a:ext cx="9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2" name="Rectangle 480">
              <a:extLst>
                <a:ext uri="{FF2B5EF4-FFF2-40B4-BE49-F238E27FC236}">
                  <a16:creationId xmlns:a16="http://schemas.microsoft.com/office/drawing/2014/main" id="{72467703-0E22-9C4B-5911-763BBB9E96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" y="3187"/>
              <a:ext cx="507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P.S.CERRO BLANCO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3" name="Rectangle 481">
              <a:extLst>
                <a:ext uri="{FF2B5EF4-FFF2-40B4-BE49-F238E27FC236}">
                  <a16:creationId xmlns:a16="http://schemas.microsoft.com/office/drawing/2014/main" id="{496FA9B5-3CBA-BACD-3F9A-01753BB127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7" y="3187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4" name="Rectangle 482">
              <a:extLst>
                <a:ext uri="{FF2B5EF4-FFF2-40B4-BE49-F238E27FC236}">
                  <a16:creationId xmlns:a16="http://schemas.microsoft.com/office/drawing/2014/main" id="{1C348914-CE33-4D38-E36E-8D938547AC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1" y="3187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5" name="Rectangle 483">
              <a:extLst>
                <a:ext uri="{FF2B5EF4-FFF2-40B4-BE49-F238E27FC236}">
                  <a16:creationId xmlns:a16="http://schemas.microsoft.com/office/drawing/2014/main" id="{5424F4BD-A2FA-C921-D279-F5FC33F2F92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" y="3187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6" name="Rectangle 484">
              <a:extLst>
                <a:ext uri="{FF2B5EF4-FFF2-40B4-BE49-F238E27FC236}">
                  <a16:creationId xmlns:a16="http://schemas.microsoft.com/office/drawing/2014/main" id="{209827D8-91F1-BBF9-B1A7-CC0A2D548C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" y="3187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7" name="Rectangle 485">
              <a:extLst>
                <a:ext uri="{FF2B5EF4-FFF2-40B4-BE49-F238E27FC236}">
                  <a16:creationId xmlns:a16="http://schemas.microsoft.com/office/drawing/2014/main" id="{E93A5C1E-9685-B2CE-5D20-27DF852AD4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7" y="3187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8" name="Rectangle 486">
              <a:extLst>
                <a:ext uri="{FF2B5EF4-FFF2-40B4-BE49-F238E27FC236}">
                  <a16:creationId xmlns:a16="http://schemas.microsoft.com/office/drawing/2014/main" id="{0ACCF83A-4761-3E5F-A46F-B843421579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5" y="3187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89" name="Rectangle 487">
              <a:extLst>
                <a:ext uri="{FF2B5EF4-FFF2-40B4-BE49-F238E27FC236}">
                  <a16:creationId xmlns:a16="http://schemas.microsoft.com/office/drawing/2014/main" id="{F1CD8C74-4860-4420-1B75-E675B9514A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7" y="3187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0" name="Rectangle 488">
              <a:extLst>
                <a:ext uri="{FF2B5EF4-FFF2-40B4-BE49-F238E27FC236}">
                  <a16:creationId xmlns:a16="http://schemas.microsoft.com/office/drawing/2014/main" id="{7C20942A-0F11-5CB7-B4F0-262C8D7719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1" y="3187"/>
              <a:ext cx="9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18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1" name="Rectangle 489">
              <a:extLst>
                <a:ext uri="{FF2B5EF4-FFF2-40B4-BE49-F238E27FC236}">
                  <a16:creationId xmlns:a16="http://schemas.microsoft.com/office/drawing/2014/main" id="{D94500E9-52B9-AF78-372F-785CEB837D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" y="3283"/>
              <a:ext cx="46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P.S.CRUZ BLANCA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2" name="Rectangle 490">
              <a:extLst>
                <a:ext uri="{FF2B5EF4-FFF2-40B4-BE49-F238E27FC236}">
                  <a16:creationId xmlns:a16="http://schemas.microsoft.com/office/drawing/2014/main" id="{C08EDAB5-DDFE-86B9-79DB-5E8B8A8ED76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1" y="3283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3" name="Rectangle 491">
              <a:extLst>
                <a:ext uri="{FF2B5EF4-FFF2-40B4-BE49-F238E27FC236}">
                  <a16:creationId xmlns:a16="http://schemas.microsoft.com/office/drawing/2014/main" id="{A3A8FC2D-8B26-022E-29E9-54996553A5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8" y="3283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4" name="Rectangle 492">
              <a:extLst>
                <a:ext uri="{FF2B5EF4-FFF2-40B4-BE49-F238E27FC236}">
                  <a16:creationId xmlns:a16="http://schemas.microsoft.com/office/drawing/2014/main" id="{79D50471-40B8-753E-7C25-E09DA240C2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" y="3283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5" name="Rectangle 493">
              <a:extLst>
                <a:ext uri="{FF2B5EF4-FFF2-40B4-BE49-F238E27FC236}">
                  <a16:creationId xmlns:a16="http://schemas.microsoft.com/office/drawing/2014/main" id="{1B8A4D6B-9CF3-3272-67E4-F7D6C15E89F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66" y="3283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6" name="Rectangle 494">
              <a:extLst>
                <a:ext uri="{FF2B5EF4-FFF2-40B4-BE49-F238E27FC236}">
                  <a16:creationId xmlns:a16="http://schemas.microsoft.com/office/drawing/2014/main" id="{382AB018-9658-6346-5E4F-2AF65B1BF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" y="3379"/>
              <a:ext cx="422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P.S.GARBANZAL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7" name="Rectangle 495">
              <a:extLst>
                <a:ext uri="{FF2B5EF4-FFF2-40B4-BE49-F238E27FC236}">
                  <a16:creationId xmlns:a16="http://schemas.microsoft.com/office/drawing/2014/main" id="{3B8525CD-D9D7-BCD5-4DE0-0CBB286643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1" y="3379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8" name="Rectangle 496">
              <a:extLst>
                <a:ext uri="{FF2B5EF4-FFF2-40B4-BE49-F238E27FC236}">
                  <a16:creationId xmlns:a16="http://schemas.microsoft.com/office/drawing/2014/main" id="{6E342498-4361-A206-9AA7-94EED3C4C3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" y="3379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99" name="Rectangle 497">
              <a:extLst>
                <a:ext uri="{FF2B5EF4-FFF2-40B4-BE49-F238E27FC236}">
                  <a16:creationId xmlns:a16="http://schemas.microsoft.com/office/drawing/2014/main" id="{43D6A41C-55C5-912A-BCC8-4215924226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66" y="3379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0" name="Rectangle 498">
              <a:extLst>
                <a:ext uri="{FF2B5EF4-FFF2-40B4-BE49-F238E27FC236}">
                  <a16:creationId xmlns:a16="http://schemas.microsoft.com/office/drawing/2014/main" id="{30FB586B-E386-FFDA-1653-69E7A252B8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" y="3475"/>
              <a:ext cx="552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P.S.PUERTO PIZARRO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1" name="Rectangle 499">
              <a:extLst>
                <a:ext uri="{FF2B5EF4-FFF2-40B4-BE49-F238E27FC236}">
                  <a16:creationId xmlns:a16="http://schemas.microsoft.com/office/drawing/2014/main" id="{AD47DAE7-4B04-BA90-7C30-C0422573C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5" y="347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2" name="Rectangle 500">
              <a:extLst>
                <a:ext uri="{FF2B5EF4-FFF2-40B4-BE49-F238E27FC236}">
                  <a16:creationId xmlns:a16="http://schemas.microsoft.com/office/drawing/2014/main" id="{38FCA9F8-1753-B95D-872F-1A377E0EC8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1" y="347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3" name="Rectangle 501">
              <a:extLst>
                <a:ext uri="{FF2B5EF4-FFF2-40B4-BE49-F238E27FC236}">
                  <a16:creationId xmlns:a16="http://schemas.microsoft.com/office/drawing/2014/main" id="{7E1AAEC0-5B26-1288-CDE0-1631E7F54F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8" y="347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4" name="Rectangle 502">
              <a:extLst>
                <a:ext uri="{FF2B5EF4-FFF2-40B4-BE49-F238E27FC236}">
                  <a16:creationId xmlns:a16="http://schemas.microsoft.com/office/drawing/2014/main" id="{2979C1F1-6EB2-D95A-FEFB-7782ADACA5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8" y="347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5" name="Rectangle 503">
              <a:extLst>
                <a:ext uri="{FF2B5EF4-FFF2-40B4-BE49-F238E27FC236}">
                  <a16:creationId xmlns:a16="http://schemas.microsoft.com/office/drawing/2014/main" id="{F770A189-36F1-D111-0979-0949A694EF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" y="347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8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6" name="Rectangle 504">
              <a:extLst>
                <a:ext uri="{FF2B5EF4-FFF2-40B4-BE49-F238E27FC236}">
                  <a16:creationId xmlns:a16="http://schemas.microsoft.com/office/drawing/2014/main" id="{7F98DCED-D4EC-6B30-82D6-18095335E3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" y="347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7" name="Rectangle 505">
              <a:extLst>
                <a:ext uri="{FF2B5EF4-FFF2-40B4-BE49-F238E27FC236}">
                  <a16:creationId xmlns:a16="http://schemas.microsoft.com/office/drawing/2014/main" id="{6DDF4C89-A301-F31D-58B0-AE21F6401F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7" y="347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8" name="Rectangle 506">
              <a:extLst>
                <a:ext uri="{FF2B5EF4-FFF2-40B4-BE49-F238E27FC236}">
                  <a16:creationId xmlns:a16="http://schemas.microsoft.com/office/drawing/2014/main" id="{689F11D7-990E-3FFD-2865-0668B5E852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3" y="347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09" name="Rectangle 507">
              <a:extLst>
                <a:ext uri="{FF2B5EF4-FFF2-40B4-BE49-F238E27FC236}">
                  <a16:creationId xmlns:a16="http://schemas.microsoft.com/office/drawing/2014/main" id="{5F6D0DB5-27E8-3A37-554C-6C99A5EDA6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6" y="347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0" name="Rectangle 508">
              <a:extLst>
                <a:ext uri="{FF2B5EF4-FFF2-40B4-BE49-F238E27FC236}">
                  <a16:creationId xmlns:a16="http://schemas.microsoft.com/office/drawing/2014/main" id="{558A0E03-5C28-C5D2-C2BC-6095C8CDD4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5" y="347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1" name="Rectangle 509">
              <a:extLst>
                <a:ext uri="{FF2B5EF4-FFF2-40B4-BE49-F238E27FC236}">
                  <a16:creationId xmlns:a16="http://schemas.microsoft.com/office/drawing/2014/main" id="{8D69BFC7-561A-AD01-4ACF-DCF0A9A103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1" y="347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2" name="Rectangle 510">
              <a:extLst>
                <a:ext uri="{FF2B5EF4-FFF2-40B4-BE49-F238E27FC236}">
                  <a16:creationId xmlns:a16="http://schemas.microsoft.com/office/drawing/2014/main" id="{86CB2B08-4D31-1B76-99C4-02FB19220D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57" y="347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3" name="Rectangle 511">
              <a:extLst>
                <a:ext uri="{FF2B5EF4-FFF2-40B4-BE49-F238E27FC236}">
                  <a16:creationId xmlns:a16="http://schemas.microsoft.com/office/drawing/2014/main" id="{A8A5DACC-DD7F-CC61-C17F-F1D301B8FA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95" y="3475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4" name="Rectangle 512">
              <a:extLst>
                <a:ext uri="{FF2B5EF4-FFF2-40B4-BE49-F238E27FC236}">
                  <a16:creationId xmlns:a16="http://schemas.microsoft.com/office/drawing/2014/main" id="{CAB6DE3B-4D7F-01E5-7B80-E7B8FF970E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1" y="3475"/>
              <a:ext cx="9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35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5" name="Rectangle 513">
              <a:extLst>
                <a:ext uri="{FF2B5EF4-FFF2-40B4-BE49-F238E27FC236}">
                  <a16:creationId xmlns:a16="http://schemas.microsoft.com/office/drawing/2014/main" id="{39882BF1-944F-7603-70A7-FEE34A6452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" y="3571"/>
              <a:ext cx="1401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CASOS NOTIFICADOS POR EE.SS DE OTRA JURIDISCCION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6" name="Rectangle 514">
              <a:extLst>
                <a:ext uri="{FF2B5EF4-FFF2-40B4-BE49-F238E27FC236}">
                  <a16:creationId xmlns:a16="http://schemas.microsoft.com/office/drawing/2014/main" id="{5D499DFD-7FCD-B29B-DE54-0F90DDA084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5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7" name="Rectangle 515">
              <a:extLst>
                <a:ext uri="{FF2B5EF4-FFF2-40B4-BE49-F238E27FC236}">
                  <a16:creationId xmlns:a16="http://schemas.microsoft.com/office/drawing/2014/main" id="{697FCEDA-C8ED-9150-9B78-E41CBA658C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7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8" name="Rectangle 516">
              <a:extLst>
                <a:ext uri="{FF2B5EF4-FFF2-40B4-BE49-F238E27FC236}">
                  <a16:creationId xmlns:a16="http://schemas.microsoft.com/office/drawing/2014/main" id="{DB3E191E-864F-690D-B7C5-797DE890B4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75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19" name="Rectangle 517">
              <a:extLst>
                <a:ext uri="{FF2B5EF4-FFF2-40B4-BE49-F238E27FC236}">
                  <a16:creationId xmlns:a16="http://schemas.microsoft.com/office/drawing/2014/main" id="{06344083-76F9-83EA-D871-7ABBE06D3C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8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0" name="Rectangle 518">
              <a:extLst>
                <a:ext uri="{FF2B5EF4-FFF2-40B4-BE49-F238E27FC236}">
                  <a16:creationId xmlns:a16="http://schemas.microsoft.com/office/drawing/2014/main" id="{C689D22A-5315-71C6-38D1-F56D1F4D30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8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1" name="Rectangle 519">
              <a:extLst>
                <a:ext uri="{FF2B5EF4-FFF2-40B4-BE49-F238E27FC236}">
                  <a16:creationId xmlns:a16="http://schemas.microsoft.com/office/drawing/2014/main" id="{612ABDF4-DBB3-D431-2468-F78A0A4BF6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9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5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2" name="Rectangle 520">
              <a:extLst>
                <a:ext uri="{FF2B5EF4-FFF2-40B4-BE49-F238E27FC236}">
                  <a16:creationId xmlns:a16="http://schemas.microsoft.com/office/drawing/2014/main" id="{B69F3725-C550-347D-5BFB-471D2452D9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89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3" name="Rectangle 521">
              <a:extLst>
                <a:ext uri="{FF2B5EF4-FFF2-40B4-BE49-F238E27FC236}">
                  <a16:creationId xmlns:a16="http://schemas.microsoft.com/office/drawing/2014/main" id="{6681CD58-2B44-AC7E-C3B6-1EA092B6E8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7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4" name="Rectangle 522">
              <a:extLst>
                <a:ext uri="{FF2B5EF4-FFF2-40B4-BE49-F238E27FC236}">
                  <a16:creationId xmlns:a16="http://schemas.microsoft.com/office/drawing/2014/main" id="{C8F8349B-1A46-2EAB-FA95-44F69EB141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3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5" name="Rectangle 523">
              <a:extLst>
                <a:ext uri="{FF2B5EF4-FFF2-40B4-BE49-F238E27FC236}">
                  <a16:creationId xmlns:a16="http://schemas.microsoft.com/office/drawing/2014/main" id="{05A6CCD0-1C01-29BA-11C3-A6EF8224BF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6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6" name="Rectangle 524">
              <a:extLst>
                <a:ext uri="{FF2B5EF4-FFF2-40B4-BE49-F238E27FC236}">
                  <a16:creationId xmlns:a16="http://schemas.microsoft.com/office/drawing/2014/main" id="{42028DFB-C655-A163-5E8E-6881101774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75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7" name="Rectangle 525">
              <a:extLst>
                <a:ext uri="{FF2B5EF4-FFF2-40B4-BE49-F238E27FC236}">
                  <a16:creationId xmlns:a16="http://schemas.microsoft.com/office/drawing/2014/main" id="{B3C8529F-113B-0E73-79BF-DC1D5AA11F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37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8" name="Rectangle 526">
              <a:extLst>
                <a:ext uri="{FF2B5EF4-FFF2-40B4-BE49-F238E27FC236}">
                  <a16:creationId xmlns:a16="http://schemas.microsoft.com/office/drawing/2014/main" id="{E5B5E72F-107D-E3BC-951F-A5A03B3E9D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1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29" name="Rectangle 527">
              <a:extLst>
                <a:ext uri="{FF2B5EF4-FFF2-40B4-BE49-F238E27FC236}">
                  <a16:creationId xmlns:a16="http://schemas.microsoft.com/office/drawing/2014/main" id="{C0606375-F3D1-C177-54A0-ECA680C632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97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0" name="Rectangle 528">
              <a:extLst>
                <a:ext uri="{FF2B5EF4-FFF2-40B4-BE49-F238E27FC236}">
                  <a16:creationId xmlns:a16="http://schemas.microsoft.com/office/drawing/2014/main" id="{7FCE8CB1-C41D-67FC-68DE-39AC190F9F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6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1" name="Rectangle 529">
              <a:extLst>
                <a:ext uri="{FF2B5EF4-FFF2-40B4-BE49-F238E27FC236}">
                  <a16:creationId xmlns:a16="http://schemas.microsoft.com/office/drawing/2014/main" id="{34B65EC7-0308-884C-C990-04D23B9BA0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20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2" name="Rectangle 530">
              <a:extLst>
                <a:ext uri="{FF2B5EF4-FFF2-40B4-BE49-F238E27FC236}">
                  <a16:creationId xmlns:a16="http://schemas.microsoft.com/office/drawing/2014/main" id="{A86D3908-664A-5E70-1251-8C482A5D17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1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531">
              <a:extLst>
                <a:ext uri="{FF2B5EF4-FFF2-40B4-BE49-F238E27FC236}">
                  <a16:creationId xmlns:a16="http://schemas.microsoft.com/office/drawing/2014/main" id="{74D97276-4EA3-7DCF-AF26-1ED9493D69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76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4" name="Rectangle 532">
              <a:extLst>
                <a:ext uri="{FF2B5EF4-FFF2-40B4-BE49-F238E27FC236}">
                  <a16:creationId xmlns:a16="http://schemas.microsoft.com/office/drawing/2014/main" id="{AD20CDC6-1CFA-38B1-115E-90F37FBA3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8" y="3571"/>
              <a:ext cx="63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5" name="Rectangle 533">
              <a:extLst>
                <a:ext uri="{FF2B5EF4-FFF2-40B4-BE49-F238E27FC236}">
                  <a16:creationId xmlns:a16="http://schemas.microsoft.com/office/drawing/2014/main" id="{812C73A4-0CF4-0F59-3DCD-2285B3EAB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61" y="3571"/>
              <a:ext cx="6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6" name="Rectangle 534">
              <a:extLst>
                <a:ext uri="{FF2B5EF4-FFF2-40B4-BE49-F238E27FC236}">
                  <a16:creationId xmlns:a16="http://schemas.microsoft.com/office/drawing/2014/main" id="{FE6AE6EA-2E01-CAFA-5624-97E4C92AAB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51" y="3571"/>
              <a:ext cx="9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0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47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7" name="Rectangle 535">
              <a:extLst>
                <a:ext uri="{FF2B5EF4-FFF2-40B4-BE49-F238E27FC236}">
                  <a16:creationId xmlns:a16="http://schemas.microsoft.com/office/drawing/2014/main" id="{FBDBBE02-C513-4004-DD45-5DCAAB7E17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1" y="3667"/>
              <a:ext cx="830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MICRORED DE PAMPA GRANDE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8" name="Rectangle 536">
              <a:extLst>
                <a:ext uri="{FF2B5EF4-FFF2-40B4-BE49-F238E27FC236}">
                  <a16:creationId xmlns:a16="http://schemas.microsoft.com/office/drawing/2014/main" id="{E52A7668-219F-0ED4-9D0E-EF4FA157B7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24" y="3667"/>
              <a:ext cx="6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9" name="Rectangle 537">
              <a:extLst>
                <a:ext uri="{FF2B5EF4-FFF2-40B4-BE49-F238E27FC236}">
                  <a16:creationId xmlns:a16="http://schemas.microsoft.com/office/drawing/2014/main" id="{4D40C3F4-B441-A5FA-8C1B-38788B471C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61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11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0" name="Rectangle 538">
              <a:extLst>
                <a:ext uri="{FF2B5EF4-FFF2-40B4-BE49-F238E27FC236}">
                  <a16:creationId xmlns:a16="http://schemas.microsoft.com/office/drawing/2014/main" id="{6340EBAB-A2F7-DD49-DE7E-979510965C2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5" y="3667"/>
              <a:ext cx="6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8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1" name="Rectangle 539">
              <a:extLst>
                <a:ext uri="{FF2B5EF4-FFF2-40B4-BE49-F238E27FC236}">
                  <a16:creationId xmlns:a16="http://schemas.microsoft.com/office/drawing/2014/main" id="{7E7D3BAF-CF82-4397-7B67-6571E9E1639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04" y="3667"/>
              <a:ext cx="6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9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2" name="Rectangle 540">
              <a:extLst>
                <a:ext uri="{FF2B5EF4-FFF2-40B4-BE49-F238E27FC236}">
                  <a16:creationId xmlns:a16="http://schemas.microsoft.com/office/drawing/2014/main" id="{20CC798C-207A-71BF-A6E8-7AB37E27D2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0" y="3667"/>
              <a:ext cx="6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6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541">
              <a:extLst>
                <a:ext uri="{FF2B5EF4-FFF2-40B4-BE49-F238E27FC236}">
                  <a16:creationId xmlns:a16="http://schemas.microsoft.com/office/drawing/2014/main" id="{555612C8-6741-1CEB-D5F6-B40D35FF5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3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22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4" name="Rectangle 542">
              <a:extLst>
                <a:ext uri="{FF2B5EF4-FFF2-40B4-BE49-F238E27FC236}">
                  <a16:creationId xmlns:a16="http://schemas.microsoft.com/office/drawing/2014/main" id="{FE0FC0E9-BDE7-9182-304C-4930421E01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61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36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5" name="Rectangle 543">
              <a:extLst>
                <a:ext uri="{FF2B5EF4-FFF2-40B4-BE49-F238E27FC236}">
                  <a16:creationId xmlns:a16="http://schemas.microsoft.com/office/drawing/2014/main" id="{DD33FDD5-4233-2C45-A35A-A689C8B34C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86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74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6" name="Rectangle 544">
              <a:extLst>
                <a:ext uri="{FF2B5EF4-FFF2-40B4-BE49-F238E27FC236}">
                  <a16:creationId xmlns:a16="http://schemas.microsoft.com/office/drawing/2014/main" id="{0356EFB6-7D83-842C-63E0-4532CA7821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33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71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7" name="Rectangle 545">
              <a:extLst>
                <a:ext uri="{FF2B5EF4-FFF2-40B4-BE49-F238E27FC236}">
                  <a16:creationId xmlns:a16="http://schemas.microsoft.com/office/drawing/2014/main" id="{E7B7C7F2-ADAD-2F06-2549-1975C1DE47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99" y="3667"/>
              <a:ext cx="12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104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8" name="Rectangle 546">
              <a:extLst>
                <a:ext uri="{FF2B5EF4-FFF2-40B4-BE49-F238E27FC236}">
                  <a16:creationId xmlns:a16="http://schemas.microsoft.com/office/drawing/2014/main" id="{570DF8A1-47E4-657B-B7F2-341A920745A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0" y="3667"/>
              <a:ext cx="12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129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9" name="Rectangle 547">
              <a:extLst>
                <a:ext uri="{FF2B5EF4-FFF2-40B4-BE49-F238E27FC236}">
                  <a16:creationId xmlns:a16="http://schemas.microsoft.com/office/drawing/2014/main" id="{17D9A80D-31DD-E57A-ABF5-903A8347DF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0" y="3667"/>
              <a:ext cx="12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147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0" name="Rectangle 548">
              <a:extLst>
                <a:ext uri="{FF2B5EF4-FFF2-40B4-BE49-F238E27FC236}">
                  <a16:creationId xmlns:a16="http://schemas.microsoft.com/office/drawing/2014/main" id="{ADDF79EF-2BDA-FD8B-1199-D06B76F628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2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55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1" name="Rectangle 549">
              <a:extLst>
                <a:ext uri="{FF2B5EF4-FFF2-40B4-BE49-F238E27FC236}">
                  <a16:creationId xmlns:a16="http://schemas.microsoft.com/office/drawing/2014/main" id="{906D6C88-F397-80A1-12CF-54F9A931B0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43" y="3667"/>
              <a:ext cx="12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100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Rectangle 550">
              <a:extLst>
                <a:ext uri="{FF2B5EF4-FFF2-40B4-BE49-F238E27FC236}">
                  <a16:creationId xmlns:a16="http://schemas.microsoft.com/office/drawing/2014/main" id="{B1FD41D6-E14F-B601-B00E-1D612AB95D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1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98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3" name="Rectangle 551">
              <a:extLst>
                <a:ext uri="{FF2B5EF4-FFF2-40B4-BE49-F238E27FC236}">
                  <a16:creationId xmlns:a16="http://schemas.microsoft.com/office/drawing/2014/main" id="{A85C7728-83AA-E3B4-5748-92901CB321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6" y="3667"/>
              <a:ext cx="12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106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4" name="Rectangle 552">
              <a:extLst>
                <a:ext uri="{FF2B5EF4-FFF2-40B4-BE49-F238E27FC236}">
                  <a16:creationId xmlns:a16="http://schemas.microsoft.com/office/drawing/2014/main" id="{2659B4AD-455B-B6AD-EB1B-5CBFF2C24F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22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83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5" name="Rectangle 553">
              <a:extLst>
                <a:ext uri="{FF2B5EF4-FFF2-40B4-BE49-F238E27FC236}">
                  <a16:creationId xmlns:a16="http://schemas.microsoft.com/office/drawing/2014/main" id="{2DBC062C-F776-FA5B-C2E2-67A867F293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56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79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6" name="Rectangle 554">
              <a:extLst>
                <a:ext uri="{FF2B5EF4-FFF2-40B4-BE49-F238E27FC236}">
                  <a16:creationId xmlns:a16="http://schemas.microsoft.com/office/drawing/2014/main" id="{FC91C784-6E31-6326-4E2B-04A706DDFA2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82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53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7" name="Rectangle 555">
              <a:extLst>
                <a:ext uri="{FF2B5EF4-FFF2-40B4-BE49-F238E27FC236}">
                  <a16:creationId xmlns:a16="http://schemas.microsoft.com/office/drawing/2014/main" id="{F7F5355A-24EF-6CC3-69FB-74FE9A9D1A1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16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42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8" name="Rectangle 556">
              <a:extLst>
                <a:ext uri="{FF2B5EF4-FFF2-40B4-BE49-F238E27FC236}">
                  <a16:creationId xmlns:a16="http://schemas.microsoft.com/office/drawing/2014/main" id="{CE63FEB1-3638-85F7-83C4-B8D8DB07B8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1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55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9" name="Rectangle 557">
              <a:extLst>
                <a:ext uri="{FF2B5EF4-FFF2-40B4-BE49-F238E27FC236}">
                  <a16:creationId xmlns:a16="http://schemas.microsoft.com/office/drawing/2014/main" id="{8C60888D-4DB0-AAFB-EFFB-3E598A32F1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6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54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0" name="Rectangle 558">
              <a:extLst>
                <a:ext uri="{FF2B5EF4-FFF2-40B4-BE49-F238E27FC236}">
                  <a16:creationId xmlns:a16="http://schemas.microsoft.com/office/drawing/2014/main" id="{7D8BC559-9D7D-E1A0-F177-079EC857E4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29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30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1" name="Rectangle 559">
              <a:extLst>
                <a:ext uri="{FF2B5EF4-FFF2-40B4-BE49-F238E27FC236}">
                  <a16:creationId xmlns:a16="http://schemas.microsoft.com/office/drawing/2014/main" id="{56E31BB0-6825-D9D9-EF2C-1A7E01DD74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43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22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2" name="Rectangle 560">
              <a:extLst>
                <a:ext uri="{FF2B5EF4-FFF2-40B4-BE49-F238E27FC236}">
                  <a16:creationId xmlns:a16="http://schemas.microsoft.com/office/drawing/2014/main" id="{E7EC5CA9-64FE-967A-11D0-0E2C196D3F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54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30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3" name="Rectangle 561">
              <a:extLst>
                <a:ext uri="{FF2B5EF4-FFF2-40B4-BE49-F238E27FC236}">
                  <a16:creationId xmlns:a16="http://schemas.microsoft.com/office/drawing/2014/main" id="{0FB47308-560A-B1E6-F560-347FAF4DB5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86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19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4" name="Rectangle 562">
              <a:extLst>
                <a:ext uri="{FF2B5EF4-FFF2-40B4-BE49-F238E27FC236}">
                  <a16:creationId xmlns:a16="http://schemas.microsoft.com/office/drawing/2014/main" id="{2D107718-4C3E-6DCE-76C0-895E0AE819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5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26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5" name="Rectangle 563">
              <a:extLst>
                <a:ext uri="{FF2B5EF4-FFF2-40B4-BE49-F238E27FC236}">
                  <a16:creationId xmlns:a16="http://schemas.microsoft.com/office/drawing/2014/main" id="{25EDA533-FE29-416E-55BF-C165F6CD99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598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29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6" name="Rectangle 564">
              <a:extLst>
                <a:ext uri="{FF2B5EF4-FFF2-40B4-BE49-F238E27FC236}">
                  <a16:creationId xmlns:a16="http://schemas.microsoft.com/office/drawing/2014/main" id="{C1CD0861-B06F-3653-76B5-B3AEEB3AE0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3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19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7" name="Rectangle 565">
              <a:extLst>
                <a:ext uri="{FF2B5EF4-FFF2-40B4-BE49-F238E27FC236}">
                  <a16:creationId xmlns:a16="http://schemas.microsoft.com/office/drawing/2014/main" id="{4EB458D7-1A75-D23D-2CCD-B9E63EC58D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90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14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8" name="Rectangle 566">
              <a:extLst>
                <a:ext uri="{FF2B5EF4-FFF2-40B4-BE49-F238E27FC236}">
                  <a16:creationId xmlns:a16="http://schemas.microsoft.com/office/drawing/2014/main" id="{09AF366A-C4F1-6A3B-EAB6-8EE2E84A4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85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19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69" name="Rectangle 567">
              <a:extLst>
                <a:ext uri="{FF2B5EF4-FFF2-40B4-BE49-F238E27FC236}">
                  <a16:creationId xmlns:a16="http://schemas.microsoft.com/office/drawing/2014/main" id="{17D1FB35-F3E8-C9E7-9A9C-D61A489D6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2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20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0" name="Rectangle 568">
              <a:extLst>
                <a:ext uri="{FF2B5EF4-FFF2-40B4-BE49-F238E27FC236}">
                  <a16:creationId xmlns:a16="http://schemas.microsoft.com/office/drawing/2014/main" id="{6651F180-1474-C453-D39B-846F0916AE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23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10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1" name="Rectangle 569">
              <a:extLst>
                <a:ext uri="{FF2B5EF4-FFF2-40B4-BE49-F238E27FC236}">
                  <a16:creationId xmlns:a16="http://schemas.microsoft.com/office/drawing/2014/main" id="{81DE89C3-15BE-7CDE-080C-BA49CC5AE2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80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10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2" name="Rectangle 570">
              <a:extLst>
                <a:ext uri="{FF2B5EF4-FFF2-40B4-BE49-F238E27FC236}">
                  <a16:creationId xmlns:a16="http://schemas.microsoft.com/office/drawing/2014/main" id="{30355A6D-6319-6C50-8FC8-0E3C909D84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21" y="3667"/>
              <a:ext cx="6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5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3" name="Rectangle 571">
              <a:extLst>
                <a:ext uri="{FF2B5EF4-FFF2-40B4-BE49-F238E27FC236}">
                  <a16:creationId xmlns:a16="http://schemas.microsoft.com/office/drawing/2014/main" id="{66388CA6-09FF-279E-E6CD-D82563375D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47" y="36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14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4" name="Rectangle 572">
              <a:extLst>
                <a:ext uri="{FF2B5EF4-FFF2-40B4-BE49-F238E27FC236}">
                  <a16:creationId xmlns:a16="http://schemas.microsoft.com/office/drawing/2014/main" id="{EA7B16AB-E86E-A119-E95D-36061C6315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33" y="3667"/>
              <a:ext cx="65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3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5" name="Rectangle 573">
              <a:extLst>
                <a:ext uri="{FF2B5EF4-FFF2-40B4-BE49-F238E27FC236}">
                  <a16:creationId xmlns:a16="http://schemas.microsoft.com/office/drawing/2014/main" id="{58849B36-E786-CE05-00B8-A58E7722F3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2" y="3667"/>
              <a:ext cx="157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1615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6" name="Rectangle 574">
              <a:extLst>
                <a:ext uri="{FF2B5EF4-FFF2-40B4-BE49-F238E27FC236}">
                  <a16:creationId xmlns:a16="http://schemas.microsoft.com/office/drawing/2014/main" id="{4B764CEF-318A-5191-390A-62B712944F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3" y="1042"/>
              <a:ext cx="5900" cy="1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13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  <a:latin typeface="Calibri" panose="020F0502020204030204" pitchFamily="34" charset="0"/>
                </a:rPr>
                <a:t>CASOS DE DENGUE: CONFIRMADOS Y PROBABLES POR SEMANA EPIDEMIOLOGICA DE LA SE 01-37/2024 - /ESTABLECIMIENTOS DE SALUD</a:t>
              </a:r>
              <a:endParaRPr kumimoji="0" lang="es-PE" altLang="es-PE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7" name="Rectangle 575">
              <a:extLst>
                <a:ext uri="{FF2B5EF4-FFF2-40B4-BE49-F238E27FC236}">
                  <a16:creationId xmlns:a16="http://schemas.microsoft.com/office/drawing/2014/main" id="{B6539E36-39BA-10E9-6EA2-6E4AFFD32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61" y="1171"/>
              <a:ext cx="778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SEMANAS EPIDEMIOLOGICAS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8" name="Rectangle 576">
              <a:extLst>
                <a:ext uri="{FF2B5EF4-FFF2-40B4-BE49-F238E27FC236}">
                  <a16:creationId xmlns:a16="http://schemas.microsoft.com/office/drawing/2014/main" id="{210F767D-C1D3-872A-91CD-E6CD77DB54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22" y="1217"/>
              <a:ext cx="164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Total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9" name="Rectangle 577">
              <a:extLst>
                <a:ext uri="{FF2B5EF4-FFF2-40B4-BE49-F238E27FC236}">
                  <a16:creationId xmlns:a16="http://schemas.microsoft.com/office/drawing/2014/main" id="{A818D19F-F3CD-2CF0-C59D-4CDDA56C46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47" y="1267"/>
              <a:ext cx="96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36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0" name="Rectangle 578">
              <a:extLst>
                <a:ext uri="{FF2B5EF4-FFF2-40B4-BE49-F238E27FC236}">
                  <a16:creationId xmlns:a16="http://schemas.microsoft.com/office/drawing/2014/main" id="{8620DB6C-F6BA-35D5-E61F-291C3AD60B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3" y="1217"/>
              <a:ext cx="537" cy="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s-PE" altLang="es-PE" sz="900" b="1" i="0" u="none" strike="noStrike" cap="none" normalizeH="0" baseline="0">
                  <a:ln>
                    <a:noFill/>
                  </a:ln>
                  <a:solidFill>
                    <a:srgbClr val="FFFFFF"/>
                  </a:solidFill>
                  <a:effectLst/>
                  <a:latin typeface="Calibri" panose="020F0502020204030204" pitchFamily="34" charset="0"/>
                </a:rPr>
                <a:t>DIAGNOSTICO/EESS</a:t>
              </a:r>
              <a:endParaRPr kumimoji="0" lang="es-PE" altLang="es-PE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81" name="Line 579">
              <a:extLst>
                <a:ext uri="{FF2B5EF4-FFF2-40B4-BE49-F238E27FC236}">
                  <a16:creationId xmlns:a16="http://schemas.microsoft.com/office/drawing/2014/main" id="{AEEBE837-377F-2043-4A70-F740565F40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0" y="1357"/>
              <a:ext cx="5773" cy="0"/>
            </a:xfrm>
            <a:prstGeom prst="line">
              <a:avLst/>
            </a:prstGeom>
            <a:noFill/>
            <a:ln w="0">
              <a:solidFill>
                <a:srgbClr val="95B3D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2" name="Rectangle 580">
              <a:extLst>
                <a:ext uri="{FF2B5EF4-FFF2-40B4-BE49-F238E27FC236}">
                  <a16:creationId xmlns:a16="http://schemas.microsoft.com/office/drawing/2014/main" id="{FC8481C3-F05B-6B95-FBBE-2C239D7939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" y="1357"/>
              <a:ext cx="5773" cy="3"/>
            </a:xfrm>
            <a:prstGeom prst="rect">
              <a:avLst/>
            </a:prstGeom>
            <a:solidFill>
              <a:srgbClr val="95B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3" name="Line 581">
              <a:extLst>
                <a:ext uri="{FF2B5EF4-FFF2-40B4-BE49-F238E27FC236}">
                  <a16:creationId xmlns:a16="http://schemas.microsoft.com/office/drawing/2014/main" id="{B879754F-8B38-4FB4-5FA6-F5708902F9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125" y="1357"/>
              <a:ext cx="178" cy="0"/>
            </a:xfrm>
            <a:prstGeom prst="line">
              <a:avLst/>
            </a:prstGeom>
            <a:noFill/>
            <a:ln w="0">
              <a:solidFill>
                <a:srgbClr val="95B3D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4" name="Rectangle 582">
              <a:extLst>
                <a:ext uri="{FF2B5EF4-FFF2-40B4-BE49-F238E27FC236}">
                  <a16:creationId xmlns:a16="http://schemas.microsoft.com/office/drawing/2014/main" id="{FD3EAECA-5F82-5811-76A0-FAF7B03C1E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25" y="1357"/>
              <a:ext cx="178" cy="3"/>
            </a:xfrm>
            <a:prstGeom prst="rect">
              <a:avLst/>
            </a:prstGeom>
            <a:solidFill>
              <a:srgbClr val="95B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5" name="Line 583">
              <a:extLst>
                <a:ext uri="{FF2B5EF4-FFF2-40B4-BE49-F238E27FC236}">
                  <a16:creationId xmlns:a16="http://schemas.microsoft.com/office/drawing/2014/main" id="{653C982D-B0B1-662D-1911-1D6E4BEA51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0" y="1453"/>
              <a:ext cx="7400" cy="0"/>
            </a:xfrm>
            <a:prstGeom prst="line">
              <a:avLst/>
            </a:prstGeom>
            <a:noFill/>
            <a:ln w="0">
              <a:solidFill>
                <a:srgbClr val="95B3D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6" name="Rectangle 584">
              <a:extLst>
                <a:ext uri="{FF2B5EF4-FFF2-40B4-BE49-F238E27FC236}">
                  <a16:creationId xmlns:a16="http://schemas.microsoft.com/office/drawing/2014/main" id="{3C6A12CB-4435-F903-8649-379E013448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" y="1453"/>
              <a:ext cx="7400" cy="3"/>
            </a:xfrm>
            <a:prstGeom prst="rect">
              <a:avLst/>
            </a:prstGeom>
            <a:solidFill>
              <a:srgbClr val="95B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7" name="Line 585">
              <a:extLst>
                <a:ext uri="{FF2B5EF4-FFF2-40B4-BE49-F238E27FC236}">
                  <a16:creationId xmlns:a16="http://schemas.microsoft.com/office/drawing/2014/main" id="{6EE9849F-F5F8-BE26-5B2C-1B1C4E557CC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0" y="2317"/>
              <a:ext cx="7400" cy="0"/>
            </a:xfrm>
            <a:prstGeom prst="line">
              <a:avLst/>
            </a:prstGeom>
            <a:noFill/>
            <a:ln w="0">
              <a:solidFill>
                <a:srgbClr val="95B3D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8" name="Rectangle 586">
              <a:extLst>
                <a:ext uri="{FF2B5EF4-FFF2-40B4-BE49-F238E27FC236}">
                  <a16:creationId xmlns:a16="http://schemas.microsoft.com/office/drawing/2014/main" id="{7B5EA026-B360-4769-B494-93E5AD1C2A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" y="2317"/>
              <a:ext cx="7400" cy="3"/>
            </a:xfrm>
            <a:prstGeom prst="rect">
              <a:avLst/>
            </a:prstGeom>
            <a:solidFill>
              <a:srgbClr val="95B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89" name="Line 587">
              <a:extLst>
                <a:ext uri="{FF2B5EF4-FFF2-40B4-BE49-F238E27FC236}">
                  <a16:creationId xmlns:a16="http://schemas.microsoft.com/office/drawing/2014/main" id="{0CCAD958-815C-9BB8-1ED8-480F2E8C8B2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0" y="2509"/>
              <a:ext cx="7400" cy="0"/>
            </a:xfrm>
            <a:prstGeom prst="line">
              <a:avLst/>
            </a:prstGeom>
            <a:noFill/>
            <a:ln w="0">
              <a:solidFill>
                <a:srgbClr val="95B3D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0" name="Rectangle 588">
              <a:extLst>
                <a:ext uri="{FF2B5EF4-FFF2-40B4-BE49-F238E27FC236}">
                  <a16:creationId xmlns:a16="http://schemas.microsoft.com/office/drawing/2014/main" id="{3AF2D7CA-3D33-654B-C3DF-F331160E3F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" y="2509"/>
              <a:ext cx="7400" cy="3"/>
            </a:xfrm>
            <a:prstGeom prst="rect">
              <a:avLst/>
            </a:prstGeom>
            <a:solidFill>
              <a:srgbClr val="95B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1" name="Line 589">
              <a:extLst>
                <a:ext uri="{FF2B5EF4-FFF2-40B4-BE49-F238E27FC236}">
                  <a16:creationId xmlns:a16="http://schemas.microsoft.com/office/drawing/2014/main" id="{51E511CB-A4C1-B759-537D-AD3EA4C0BA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0" y="3661"/>
              <a:ext cx="6935" cy="0"/>
            </a:xfrm>
            <a:prstGeom prst="line">
              <a:avLst/>
            </a:prstGeom>
            <a:noFill/>
            <a:ln w="0">
              <a:solidFill>
                <a:srgbClr val="95B3D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92" name="Rectangle 590">
              <a:extLst>
                <a:ext uri="{FF2B5EF4-FFF2-40B4-BE49-F238E27FC236}">
                  <a16:creationId xmlns:a16="http://schemas.microsoft.com/office/drawing/2014/main" id="{E0CB112B-5777-7023-0AC1-8317E6B64B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0" y="3661"/>
              <a:ext cx="6935" cy="3"/>
            </a:xfrm>
            <a:prstGeom prst="rect">
              <a:avLst/>
            </a:prstGeom>
            <a:solidFill>
              <a:srgbClr val="95B3D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4874127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(01-37)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SE37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46308B00-09B2-9CC6-B1FC-8A0A005683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722" y="1612924"/>
            <a:ext cx="11812555" cy="280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008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PAMPA GRANDE –  SE (01-37)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SE37</a:t>
            </a:r>
          </a:p>
          <a:p>
            <a:pPr algn="l"/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AA273DB-B861-F1BA-0E4D-78C673177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2" y="1341976"/>
            <a:ext cx="5976301" cy="326727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D2E7E0B5-5191-0488-D4D9-EF48139D10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2365" y="1298429"/>
            <a:ext cx="4479055" cy="2753273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9F4834A-BE94-3FF8-E463-4EFD880C7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287" y="4910944"/>
            <a:ext cx="5621383" cy="1210159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BC4F63F-1431-9169-5D77-8095EE9E185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04512" y="4159962"/>
            <a:ext cx="4748658" cy="2567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151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892" y="119676"/>
            <a:ext cx="11988813" cy="784067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MAPAS DE RIESGO DE FIEBRE POR VIRUS DENGUE EN LA REGION TUMBES – SE 01-37/2024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944645" y="1444890"/>
            <a:ext cx="3457117" cy="4114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 SE 01-37/2024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Dengue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7463926" y="1444890"/>
            <a:ext cx="3819817" cy="5016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según 06 últimas semanas epidemiológicas (3</a:t>
            </a:r>
            <a:r>
              <a:rPr lang="es-ES" altLang="es-PE" sz="1100" dirty="0"/>
              <a:t>1</a:t>
            </a:r>
            <a:r>
              <a:rPr lang="es-PE" altLang="es-PE" sz="1100" dirty="0"/>
              <a:t>-3</a:t>
            </a:r>
            <a:r>
              <a:rPr lang="es-ES" altLang="es-PE" sz="1100" dirty="0"/>
              <a:t>6</a:t>
            </a:r>
            <a:r>
              <a:rPr lang="es-PE" altLang="es-PE" sz="1100" dirty="0"/>
              <a:t>/2024)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Dengue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-2361" y="6560735"/>
            <a:ext cx="6174297" cy="365125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2670175" y="4867275"/>
          <a:ext cx="24384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2" imgW="2303780" imgH="779780" progId="Excel.SheetMacroEnabled.12">
                  <p:link updateAutomatic="1"/>
                </p:oleObj>
              </mc:Choice>
              <mc:Fallback>
                <p:oleObj name="Macro-Enabled Worksheet" r:id="rId2" imgW="2303780" imgH="779780" progId="Excel.SheetMacroEnabled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70175" y="4867275"/>
                        <a:ext cx="2438400" cy="81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/>
          <p:cNvGraphicFramePr>
            <a:graphicFrameLocks noChangeAspect="1"/>
          </p:cNvGraphicFramePr>
          <p:nvPr/>
        </p:nvGraphicFramePr>
        <p:xfrm>
          <a:off x="9197121" y="5091410"/>
          <a:ext cx="26955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2545715" imgH="815975" progId="Excel.SheetMacroEnabled.12">
                  <p:link updateAutomatic="1"/>
                </p:oleObj>
              </mc:Choice>
              <mc:Fallback>
                <p:oleObj name="Macro-Enabled Worksheet" r:id="rId4" imgW="2545715" imgH="815975" progId="Excel.SheetMacroEnabled.12">
                  <p:link updateAutomatic="1"/>
                  <p:pic>
                    <p:nvPicPr>
                      <p:cNvPr id="10" name="Objeto 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97121" y="5091410"/>
                        <a:ext cx="2695575" cy="857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304" y="2087301"/>
            <a:ext cx="4333882" cy="35208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1430" y="2371273"/>
            <a:ext cx="4346287" cy="35208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3017092" y="-88741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CORRALES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37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757" y="539608"/>
            <a:ext cx="2136154" cy="14908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4090746" y="1146560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0712" y="3269571"/>
            <a:ext cx="2274735" cy="16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BA52F506-BAF7-4C45-AB6B-0D3376DE7DA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19" t="21229" r="32825" b="24032"/>
          <a:stretch/>
        </p:blipFill>
        <p:spPr>
          <a:xfrm>
            <a:off x="53299" y="27282"/>
            <a:ext cx="1178582" cy="11423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3FF650B8-9403-4B60-B13A-3C6A66BC1D7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28" t="25545" r="19907" b="19492"/>
          <a:stretch/>
        </p:blipFill>
        <p:spPr>
          <a:xfrm>
            <a:off x="94360" y="1030403"/>
            <a:ext cx="1071907" cy="1142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72D4B36-0739-4E9B-82B2-60B9CAC285D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67" t="21280" r="3619" b="6629"/>
          <a:stretch/>
        </p:blipFill>
        <p:spPr>
          <a:xfrm>
            <a:off x="141166" y="3447364"/>
            <a:ext cx="1125571" cy="8497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02B3C9-0EA7-4798-8929-C02C3626810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7" t="8514" r="18220" b="26015"/>
          <a:stretch/>
        </p:blipFill>
        <p:spPr>
          <a:xfrm>
            <a:off x="160798" y="5675729"/>
            <a:ext cx="1005469" cy="12195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AF36C9C-6B1A-43B7-B2B0-CB7C444E13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344" y="4431816"/>
            <a:ext cx="657938" cy="11702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00643501-2BAB-48A1-99D9-317F58B9EA9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56" y="2222649"/>
            <a:ext cx="1266738" cy="9532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059874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(01-37)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470051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(01-37)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SE237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E198C272-6BA4-A2AC-AF2B-72EC2BADF5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5969" y="1190169"/>
          <a:ext cx="5440363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440893" imgH="1722246" progId="Excel.Sheet.12">
                  <p:link updateAutomatic="1"/>
                </p:oleObj>
              </mc:Choice>
              <mc:Fallback>
                <p:oleObj name="Worksheet" r:id="rId2" imgW="5440893" imgH="1722246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E198C272-6BA4-A2AC-AF2B-72EC2BADF5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15969" y="1190169"/>
                        <a:ext cx="5440363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CE80947F-BDEA-6A79-6D3D-0255CB5173C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5970" y="3105564"/>
          <a:ext cx="5440363" cy="294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440893" imgH="2949011" progId="Excel.Sheet.12">
                  <p:link updateAutomatic="1"/>
                </p:oleObj>
              </mc:Choice>
              <mc:Fallback>
                <p:oleObj name="Worksheet" r:id="rId4" imgW="5440893" imgH="2949011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CE80947F-BDEA-6A79-6D3D-0255CB5173C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5970" y="3105564"/>
                        <a:ext cx="5440363" cy="294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AE503D32-F6A3-E30E-CD0D-36FAA04903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674816" y="1194086"/>
          <a:ext cx="5023541" cy="53826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40893" imgH="5829371" progId="Excel.Sheet.12">
                  <p:link updateAutomatic="1"/>
                </p:oleObj>
              </mc:Choice>
              <mc:Fallback>
                <p:oleObj name="Worksheet" r:id="rId6" imgW="5440893" imgH="5829371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AE503D32-F6A3-E30E-CD0D-36FAA04903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674816" y="1194086"/>
                        <a:ext cx="5023541" cy="53826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57579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(01-37)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SE37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08B160F3-9E14-6EBC-D1D7-61E32CD4CBB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3200" y="1535113"/>
          <a:ext cx="11753850" cy="429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9489613" imgH="10767131" progId="Excel.Sheet.12">
                  <p:link updateAutomatic="1"/>
                </p:oleObj>
              </mc:Choice>
              <mc:Fallback>
                <p:oleObj name="Worksheet" r:id="rId2" imgW="29489613" imgH="10767131" progId="Excel.Sheet.12">
                  <p:link updateAutomatic="1"/>
                  <p:pic>
                    <p:nvPicPr>
                      <p:cNvPr id="4" name="Objeto 3">
                        <a:extLst>
                          <a:ext uri="{FF2B5EF4-FFF2-40B4-BE49-F238E27FC236}">
                            <a16:creationId xmlns:a16="http://schemas.microsoft.com/office/drawing/2014/main" id="{08B160F3-9E14-6EBC-D1D7-61E32CD4CBB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03200" y="1535113"/>
                        <a:ext cx="11753850" cy="42941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33659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CORRALES –  SE (01-37)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SE37</a:t>
            </a:r>
            <a:endParaRPr lang="es-PE" dirty="0"/>
          </a:p>
        </p:txBody>
      </p:sp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00970DD3-0ADC-E2B8-2594-0A0494DD64F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6480" y="1889954"/>
          <a:ext cx="11859039" cy="27111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9489613" imgH="6728657" progId="Excel.Sheet.12">
                  <p:link updateAutomatic="1"/>
                </p:oleObj>
              </mc:Choice>
              <mc:Fallback>
                <p:oleObj name="Worksheet" r:id="rId2" imgW="29489613" imgH="6728657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00970DD3-0ADC-E2B8-2594-0A0494DD64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66480" y="1889954"/>
                        <a:ext cx="11859039" cy="27111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3952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(01-37)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9077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CORRALES –  SE (01-37)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SE37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879475" y="5319713"/>
          <a:ext cx="4192588" cy="811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4762535" imgH="921886" progId="Excel.Sheet.12">
                  <p:link updateAutomatic="1"/>
                </p:oleObj>
              </mc:Choice>
              <mc:Fallback>
                <p:oleObj name="Worksheet" r:id="rId2" imgW="4762535" imgH="921886" progId="Excel.Sheet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879475" y="5319713"/>
                        <a:ext cx="4192588" cy="8112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D93AA18A-9BD2-8521-2BAA-5A2E1935B42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725" y="1373188"/>
          <a:ext cx="6016625" cy="3427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3144394" imgH="6682606" progId="Excel.Sheet.12">
                  <p:link updateAutomatic="1"/>
                </p:oleObj>
              </mc:Choice>
              <mc:Fallback>
                <p:oleObj name="Worksheet" r:id="rId4" imgW="13144394" imgH="6682606" progId="Excel.Sheet.12">
                  <p:link updateAutomatic="1"/>
                  <p:pic>
                    <p:nvPicPr>
                      <p:cNvPr id="2" name="Objeto 1">
                        <a:extLst>
                          <a:ext uri="{FF2B5EF4-FFF2-40B4-BE49-F238E27FC236}">
                            <a16:creationId xmlns:a16="http://schemas.microsoft.com/office/drawing/2014/main" id="{D93AA18A-9BD2-8521-2BAA-5A2E1935B42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85725" y="1373188"/>
                        <a:ext cx="6016625" cy="34274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E6880A42-B7D9-80BA-8F56-949B690510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08713" y="3429000"/>
          <a:ext cx="5916612" cy="3249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12824141" imgH="7040785" progId="Excel.Sheet.12">
                  <p:link updateAutomatic="1"/>
                </p:oleObj>
              </mc:Choice>
              <mc:Fallback>
                <p:oleObj name="Worksheet" r:id="rId6" imgW="12824141" imgH="7040785" progId="Excel.Sheet.12">
                  <p:link updateAutomatic="1"/>
                  <p:pic>
                    <p:nvPicPr>
                      <p:cNvPr id="3" name="Objeto 2">
                        <a:extLst>
                          <a:ext uri="{FF2B5EF4-FFF2-40B4-BE49-F238E27FC236}">
                            <a16:creationId xmlns:a16="http://schemas.microsoft.com/office/drawing/2014/main" id="{E6880A42-B7D9-80BA-8F56-949B690510A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208713" y="3429000"/>
                        <a:ext cx="5916612" cy="32496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3B65E910-658C-DC88-8162-D09937042FE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67575" y="1154113"/>
          <a:ext cx="4019550" cy="2309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767950" imgH="3367740" progId="Excel.Sheet.12">
                  <p:link updateAutomatic="1"/>
                </p:oleObj>
              </mc:Choice>
              <mc:Fallback>
                <p:oleObj name="Worksheet" r:id="rId8" imgW="5767950" imgH="3367740" progId="Excel.Sheet.12">
                  <p:link updateAutomatic="1"/>
                  <p:pic>
                    <p:nvPicPr>
                      <p:cNvPr id="7" name="Objeto 6">
                        <a:extLst>
                          <a:ext uri="{FF2B5EF4-FFF2-40B4-BE49-F238E27FC236}">
                            <a16:creationId xmlns:a16="http://schemas.microsoft.com/office/drawing/2014/main" id="{3B65E910-658C-DC88-8162-D09937042FE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7267575" y="1154113"/>
                        <a:ext cx="4019550" cy="23098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79ED5793-AB7D-4735-E630-9906C7E111F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8539" y="4790233"/>
          <a:ext cx="5334000" cy="1722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10" imgW="5334142" imgH="1722246" progId="Excel.Sheet.12">
                  <p:link updateAutomatic="1"/>
                </p:oleObj>
              </mc:Choice>
              <mc:Fallback>
                <p:oleObj name="Worksheet" r:id="rId10" imgW="5334142" imgH="1722246" progId="Excel.Sheet.12">
                  <p:link updateAutomatic="1"/>
                  <p:pic>
                    <p:nvPicPr>
                      <p:cNvPr id="10" name="Objeto 9">
                        <a:extLst>
                          <a:ext uri="{FF2B5EF4-FFF2-40B4-BE49-F238E27FC236}">
                            <a16:creationId xmlns:a16="http://schemas.microsoft.com/office/drawing/2014/main" id="{79ED5793-AB7D-4735-E630-9906C7E111F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38539" y="4790233"/>
                        <a:ext cx="5334000" cy="1722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3690624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892" y="119676"/>
            <a:ext cx="11988813" cy="784067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MAPAS DE RIESGO DE FIEBRE POR VIRUS DENGUE EN LA REGION TUMBES – SE 01-37/2024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944645" y="1444890"/>
            <a:ext cx="3457117" cy="4114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 SE 01-37/2024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Dengue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7463926" y="1444890"/>
            <a:ext cx="3819817" cy="5016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según 06 últimas semanas epidemiológicas (3</a:t>
            </a:r>
            <a:r>
              <a:rPr lang="es-ES" altLang="es-PE" sz="1100" dirty="0"/>
              <a:t>1</a:t>
            </a:r>
            <a:r>
              <a:rPr lang="es-PE" altLang="es-PE" sz="1100" dirty="0"/>
              <a:t>-3</a:t>
            </a:r>
            <a:r>
              <a:rPr lang="es-ES" altLang="es-PE" sz="1100" dirty="0"/>
              <a:t>6</a:t>
            </a:r>
            <a:r>
              <a:rPr lang="es-PE" altLang="es-PE" sz="1100" dirty="0"/>
              <a:t>/2024)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Dengue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-2361" y="6560735"/>
            <a:ext cx="6174297" cy="365125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2670175" y="4867275"/>
          <a:ext cx="24384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2" imgW="2303780" imgH="779780" progId="Excel.SheetMacroEnabled.12">
                  <p:link updateAutomatic="1"/>
                </p:oleObj>
              </mc:Choice>
              <mc:Fallback>
                <p:oleObj name="Macro-Enabled Worksheet" r:id="rId2" imgW="2303780" imgH="779780" progId="Excel.SheetMacroEnabled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70175" y="4867275"/>
                        <a:ext cx="2438400" cy="81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/>
          <p:cNvGraphicFramePr>
            <a:graphicFrameLocks noChangeAspect="1"/>
          </p:cNvGraphicFramePr>
          <p:nvPr/>
        </p:nvGraphicFramePr>
        <p:xfrm>
          <a:off x="9197121" y="5091410"/>
          <a:ext cx="26955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2545715" imgH="815975" progId="Excel.SheetMacroEnabled.12">
                  <p:link updateAutomatic="1"/>
                </p:oleObj>
              </mc:Choice>
              <mc:Fallback>
                <p:oleObj name="Macro-Enabled Worksheet" r:id="rId4" imgW="2545715" imgH="815975" progId="Excel.SheetMacroEnabled.12">
                  <p:link updateAutomatic="1"/>
                  <p:pic>
                    <p:nvPicPr>
                      <p:cNvPr id="10" name="Objeto 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97121" y="5091410"/>
                        <a:ext cx="2695575" cy="857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304" y="2087301"/>
            <a:ext cx="4333882" cy="35208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1430" y="2371273"/>
            <a:ext cx="4346287" cy="35208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ZORRITOS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37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C766D06C-0E35-4260-8648-97A212F02F9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9" t="13710" r="1342" b="15883"/>
          <a:stretch/>
        </p:blipFill>
        <p:spPr>
          <a:xfrm>
            <a:off x="37995" y="21219"/>
            <a:ext cx="1143608" cy="1588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D32E61CC-A09E-488B-8A1B-E399D276E07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0" t="2063" r="10349"/>
          <a:stretch/>
        </p:blipFill>
        <p:spPr>
          <a:xfrm>
            <a:off x="103633" y="4840631"/>
            <a:ext cx="1140151" cy="18379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B9C29E09-976F-42F1-831A-A39B9A2B592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 r="23943" b="37059"/>
          <a:stretch/>
        </p:blipFill>
        <p:spPr>
          <a:xfrm>
            <a:off x="89512" y="3089133"/>
            <a:ext cx="1040574" cy="14854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B705F42-DD05-4EF8-98B7-8AF3F4874EB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2" y="1697352"/>
            <a:ext cx="1040574" cy="1391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6307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B0F0"/>
            </a:solidFill>
          </a:ln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(01- 37)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016881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SE (01- 37)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37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E3393CF-EF86-3022-4562-E316A00B81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440" y="1805940"/>
            <a:ext cx="5623560" cy="1623060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BF55130-7725-07F3-13CE-E29CE64C8F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440" y="4044771"/>
            <a:ext cx="5623560" cy="222504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287E54A7-86EB-7106-FAD9-D40B06C6A5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405" y="1934030"/>
            <a:ext cx="5623560" cy="4457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14905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(01- 37)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37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132149F-F6CE-0D6D-1537-FBCC5486BC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53119"/>
            <a:ext cx="12192000" cy="410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6022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ZORRITOS –  SE (01- 37)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37</a:t>
            </a:r>
            <a:endParaRPr lang="es-PE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F30DDA3B-8164-F8EF-4401-54AA00423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02284"/>
            <a:ext cx="12192000" cy="272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684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ZORRITOS –  SE (01- 37)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SE37</a:t>
            </a:r>
            <a:endParaRPr lang="es-PE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0D733F4-6C4D-473B-A196-1A75D53EA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E99DCCFE-0D17-4D60-ACFF-8886D1100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5475" y="3324225"/>
            <a:ext cx="781050" cy="20955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3F73E1B4-E3CC-1FE1-9705-1745291588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857" y="1521353"/>
            <a:ext cx="5626624" cy="295072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70E6C09-5936-3791-0BD1-108EDBD739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806" y="3792984"/>
            <a:ext cx="4980373" cy="264589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41D08879-D1AB-D9CA-E79C-5D9206EDC1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37647" y="1303584"/>
            <a:ext cx="4039615" cy="2375984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E9A824D-56A1-3BFD-1273-3F078861B2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3857" y="4679753"/>
            <a:ext cx="5615940" cy="144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55562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892" y="119676"/>
            <a:ext cx="11988813" cy="784067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MAPAS DE RIESGO DE FIEBRE POR VIRUS DENGUE EN LA REGION TUMBES – SE 01-37/2024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944645" y="1444890"/>
            <a:ext cx="3457117" cy="4114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 SE 01-37/2024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Dengue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7463926" y="1444890"/>
            <a:ext cx="3819817" cy="5016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según 06 últimas semanas epidemiológicas (3</a:t>
            </a:r>
            <a:r>
              <a:rPr lang="es-ES" altLang="es-PE" sz="1100" dirty="0"/>
              <a:t>1</a:t>
            </a:r>
            <a:r>
              <a:rPr lang="es-PE" altLang="es-PE" sz="1100" dirty="0"/>
              <a:t>-3</a:t>
            </a:r>
            <a:r>
              <a:rPr lang="es-ES" altLang="es-PE" sz="1100" dirty="0"/>
              <a:t>6</a:t>
            </a:r>
            <a:r>
              <a:rPr lang="es-PE" altLang="es-PE" sz="1100" dirty="0"/>
              <a:t>/2024)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Dengue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-2361" y="6560735"/>
            <a:ext cx="6174297" cy="365125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2670175" y="4867275"/>
          <a:ext cx="24384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2" imgW="2303780" imgH="779780" progId="Excel.SheetMacroEnabled.12">
                  <p:link updateAutomatic="1"/>
                </p:oleObj>
              </mc:Choice>
              <mc:Fallback>
                <p:oleObj name="Macro-Enabled Worksheet" r:id="rId2" imgW="2303780" imgH="779780" progId="Excel.SheetMacroEnabled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70175" y="4867275"/>
                        <a:ext cx="2438400" cy="81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/>
          <p:cNvGraphicFramePr>
            <a:graphicFrameLocks noChangeAspect="1"/>
          </p:cNvGraphicFramePr>
          <p:nvPr/>
        </p:nvGraphicFramePr>
        <p:xfrm>
          <a:off x="9197121" y="5091410"/>
          <a:ext cx="26955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2545715" imgH="815975" progId="Excel.SheetMacroEnabled.12">
                  <p:link updateAutomatic="1"/>
                </p:oleObj>
              </mc:Choice>
              <mc:Fallback>
                <p:oleObj name="Macro-Enabled Worksheet" r:id="rId4" imgW="2545715" imgH="815975" progId="Excel.SheetMacroEnabled.12">
                  <p:link updateAutomatic="1"/>
                  <p:pic>
                    <p:nvPicPr>
                      <p:cNvPr id="10" name="Objeto 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97121" y="5091410"/>
                        <a:ext cx="2695575" cy="857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304" y="2087301"/>
            <a:ext cx="4333882" cy="35208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1430" y="2371273"/>
            <a:ext cx="4346287" cy="3520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(01-37)</a:t>
            </a:r>
            <a:endParaRPr lang="es-PE" sz="36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37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17A598BB-2C56-FC4E-3F52-E0E8A76037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0321664"/>
              </p:ext>
            </p:extLst>
          </p:nvPr>
        </p:nvGraphicFramePr>
        <p:xfrm>
          <a:off x="738558" y="1136948"/>
          <a:ext cx="5088086" cy="18820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5356683" imgH="1981074" progId="Excel.Sheet.12">
                  <p:link updateAutomatic="1"/>
                </p:oleObj>
              </mc:Choice>
              <mc:Fallback>
                <p:oleObj name="Worksheet" r:id="rId2" imgW="5356683" imgH="198107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738558" y="1136948"/>
                        <a:ext cx="5088086" cy="18820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to 2">
            <a:extLst>
              <a:ext uri="{FF2B5EF4-FFF2-40B4-BE49-F238E27FC236}">
                <a16:creationId xmlns:a16="http://schemas.microsoft.com/office/drawing/2014/main" id="{5748CA13-D24B-B118-B352-50669F36741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5552486"/>
              </p:ext>
            </p:extLst>
          </p:nvPr>
        </p:nvGraphicFramePr>
        <p:xfrm>
          <a:off x="727924" y="3228234"/>
          <a:ext cx="5028615" cy="33697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5356683" imgH="3589044" progId="Excel.Sheet.12">
                  <p:link updateAutomatic="1"/>
                </p:oleObj>
              </mc:Choice>
              <mc:Fallback>
                <p:oleObj name="Worksheet" r:id="rId4" imgW="5356683" imgH="358904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27924" y="3228234"/>
                        <a:ext cx="5028615" cy="336979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50B9F1F5-C29D-5567-440F-0461EF0350A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3387671"/>
              </p:ext>
            </p:extLst>
          </p:nvPr>
        </p:nvGraphicFramePr>
        <p:xfrm>
          <a:off x="7078737" y="1339521"/>
          <a:ext cx="4223672" cy="5337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356683" imgH="7246738" progId="Excel.Sheet.12">
                  <p:link updateAutomatic="1"/>
                </p:oleObj>
              </mc:Choice>
              <mc:Fallback>
                <p:oleObj name="Worksheet" r:id="rId6" imgW="5356683" imgH="724673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078737" y="1339521"/>
                        <a:ext cx="4223672" cy="53377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18596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(01-37)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37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079A578C-B475-89FE-DAA4-A851475FC8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1699639"/>
              </p:ext>
            </p:extLst>
          </p:nvPr>
        </p:nvGraphicFramePr>
        <p:xfrm>
          <a:off x="287244" y="1095149"/>
          <a:ext cx="11681290" cy="44763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2379834" imgH="8572429" progId="Excel.Sheet.12">
                  <p:link updateAutomatic="1"/>
                </p:oleObj>
              </mc:Choice>
              <mc:Fallback>
                <p:oleObj name="Worksheet" r:id="rId2" imgW="22379834" imgH="8572429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87244" y="1095149"/>
                        <a:ext cx="11681290" cy="44763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66046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12192000" cy="86862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COMPORTAMIENTO DEL DENGUE</a:t>
            </a:r>
            <a:b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ZARUMILLA –  SE (01-37)</a:t>
            </a:r>
            <a:endParaRPr lang="es-PE" sz="30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Marcador de pie de página 3">
            <a:extLst>
              <a:ext uri="{FF2B5EF4-FFF2-40B4-BE49-F238E27FC236}">
                <a16:creationId xmlns:a16="http://schemas.microsoft.com/office/drawing/2014/main" id="{2AF56DFF-2AF7-5DD8-2676-DD0B6569CE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50334" y="6576765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37</a:t>
            </a:r>
            <a:endParaRPr lang="es-PE" dirty="0"/>
          </a:p>
        </p:txBody>
      </p:sp>
      <p:graphicFrame>
        <p:nvGraphicFramePr>
          <p:cNvPr id="2" name="Objeto 1">
            <a:extLst>
              <a:ext uri="{FF2B5EF4-FFF2-40B4-BE49-F238E27FC236}">
                <a16:creationId xmlns:a16="http://schemas.microsoft.com/office/drawing/2014/main" id="{36B67354-0D82-03A2-192F-0B892B7A25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9091199"/>
              </p:ext>
            </p:extLst>
          </p:nvPr>
        </p:nvGraphicFramePr>
        <p:xfrm>
          <a:off x="118576" y="967563"/>
          <a:ext cx="11833390" cy="2461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22379834" imgH="4648232" progId="Excel.Sheet.12">
                  <p:link updateAutomatic="1"/>
                </p:oleObj>
              </mc:Choice>
              <mc:Fallback>
                <p:oleObj name="Worksheet" r:id="rId2" imgW="22379834" imgH="4648232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18576" y="967563"/>
                        <a:ext cx="11833390" cy="2461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96377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04A92F64-5378-8101-0F28-EED79264E91E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COMPORTAMIENTO DEL DENGUE</a:t>
            </a:r>
            <a:br>
              <a:rPr lang="es-PE" sz="4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</a:br>
            <a:r>
              <a:rPr lang="es-PE" sz="36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MICRORED DE ZARUMILLA –  </a:t>
            </a:r>
            <a:r>
              <a:rPr lang="es-PE" sz="36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SE (01-37)</a:t>
            </a:r>
          </a:p>
          <a:p>
            <a:pPr algn="ctr"/>
            <a:endParaRPr lang="es-PE" sz="36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Marcador de pie de página 3">
            <a:extLst>
              <a:ext uri="{FF2B5EF4-FFF2-40B4-BE49-F238E27FC236}">
                <a16:creationId xmlns:a16="http://schemas.microsoft.com/office/drawing/2014/main" id="{25DEDA24-BA4E-1869-F13E-728BFDCBB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51598"/>
            <a:ext cx="3733102" cy="365125"/>
          </a:xfrm>
        </p:spPr>
        <p:txBody>
          <a:bodyPr/>
          <a:lstStyle/>
          <a:p>
            <a:pPr algn="l"/>
            <a:r>
              <a:rPr lang="es-ES" dirty="0"/>
              <a:t>Fuente: Tumbes/Notiweb-CDC/MINSA (*) Hasta la SE 37</a:t>
            </a:r>
            <a:endParaRPr lang="es-PE" dirty="0"/>
          </a:p>
        </p:txBody>
      </p:sp>
      <p:graphicFrame>
        <p:nvGraphicFramePr>
          <p:cNvPr id="4" name="Objeto 3">
            <a:extLst>
              <a:ext uri="{FF2B5EF4-FFF2-40B4-BE49-F238E27FC236}">
                <a16:creationId xmlns:a16="http://schemas.microsoft.com/office/drawing/2014/main" id="{3CCE3963-9CD9-F25E-C23D-97A1BF0786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1164772"/>
              </p:ext>
            </p:extLst>
          </p:nvPr>
        </p:nvGraphicFramePr>
        <p:xfrm>
          <a:off x="126159" y="1352753"/>
          <a:ext cx="6274642" cy="3315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569025" imgH="5584034" progId="Excel.Sheet.12">
                  <p:link updateAutomatic="1"/>
                </p:oleObj>
              </mc:Choice>
              <mc:Fallback>
                <p:oleObj name="Worksheet" r:id="rId2" imgW="10569025" imgH="5584034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26159" y="1352753"/>
                        <a:ext cx="6274642" cy="33154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to 6">
            <a:extLst>
              <a:ext uri="{FF2B5EF4-FFF2-40B4-BE49-F238E27FC236}">
                <a16:creationId xmlns:a16="http://schemas.microsoft.com/office/drawing/2014/main" id="{D4D4FF0C-C910-FC5F-D7CC-6E4A438BFA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3286223"/>
              </p:ext>
            </p:extLst>
          </p:nvPr>
        </p:nvGraphicFramePr>
        <p:xfrm>
          <a:off x="6539023" y="3508161"/>
          <a:ext cx="5326908" cy="33122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4" imgW="10942532" imgH="6803300" progId="Excel.Sheet.12">
                  <p:link updateAutomatic="1"/>
                </p:oleObj>
              </mc:Choice>
              <mc:Fallback>
                <p:oleObj name="Worksheet" r:id="rId4" imgW="10942532" imgH="680330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539023" y="3508161"/>
                        <a:ext cx="5326908" cy="331221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>
            <a:extLst>
              <a:ext uri="{FF2B5EF4-FFF2-40B4-BE49-F238E27FC236}">
                <a16:creationId xmlns:a16="http://schemas.microsoft.com/office/drawing/2014/main" id="{F19AAC0D-63E4-C967-0186-E8238837BE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5203940"/>
              </p:ext>
            </p:extLst>
          </p:nvPr>
        </p:nvGraphicFramePr>
        <p:xfrm>
          <a:off x="7495950" y="1224173"/>
          <a:ext cx="3657603" cy="22371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6" imgW="5424128" imgH="3317830" progId="Excel.Sheet.12">
                  <p:link updateAutomatic="1"/>
                </p:oleObj>
              </mc:Choice>
              <mc:Fallback>
                <p:oleObj name="Worksheet" r:id="rId6" imgW="5424128" imgH="3317830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495950" y="1224173"/>
                        <a:ext cx="3657603" cy="22371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Objeto 10">
            <a:extLst>
              <a:ext uri="{FF2B5EF4-FFF2-40B4-BE49-F238E27FC236}">
                <a16:creationId xmlns:a16="http://schemas.microsoft.com/office/drawing/2014/main" id="{4B6F1DE1-482B-9D5E-6A5D-6479E3F9365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5851202"/>
              </p:ext>
            </p:extLst>
          </p:nvPr>
        </p:nvGraphicFramePr>
        <p:xfrm>
          <a:off x="508477" y="4817677"/>
          <a:ext cx="5555245" cy="16807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8" imgW="5036855" imgH="1523968" progId="Excel.Sheet.12">
                  <p:link updateAutomatic="1"/>
                </p:oleObj>
              </mc:Choice>
              <mc:Fallback>
                <p:oleObj name="Worksheet" r:id="rId8" imgW="5036855" imgH="1523968" progId="Excel.Sheet.12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08477" y="4817677"/>
                        <a:ext cx="5555245" cy="168075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914640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892" y="119676"/>
            <a:ext cx="11988813" cy="784067"/>
          </a:xfrm>
          <a:solidFill>
            <a:srgbClr val="FF0000"/>
          </a:solidFill>
        </p:spPr>
        <p:txBody>
          <a:bodyPr>
            <a:noAutofit/>
          </a:bodyPr>
          <a:lstStyle/>
          <a:p>
            <a:pPr algn="ctr"/>
            <a:r>
              <a:rPr lang="es-PE" sz="2400" b="1" dirty="0">
                <a:solidFill>
                  <a:schemeClr val="bg1"/>
                </a:solidFill>
              </a:rPr>
              <a:t>MAPAS DE RIESGO DE FIEBRE POR VIRUS DENGUE EN LA REGION TUMBES – SE 01-37/2024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944645" y="1444890"/>
            <a:ext cx="3457117" cy="411487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 SE 01-37/2024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Dengue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5" name="Text Box 2"/>
          <p:cNvSpPr txBox="1">
            <a:spLocks noChangeArrowheads="1"/>
          </p:cNvSpPr>
          <p:nvPr/>
        </p:nvSpPr>
        <p:spPr bwMode="auto">
          <a:xfrm>
            <a:off x="7463926" y="1444890"/>
            <a:ext cx="3819817" cy="5016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 algn="ctr" eaLnBrk="0" fontAlgn="base" hangingPunct="0">
              <a:spcBef>
                <a:spcPct val="0"/>
              </a:spcBef>
              <a:spcAft>
                <a:spcPts val="800"/>
              </a:spcAft>
            </a:pPr>
            <a:r>
              <a:rPr lang="es-PE" altLang="es-PE" sz="1100" dirty="0"/>
              <a:t>Mapa de Riesgo según 06 últimas semanas epidemiológicas (3</a:t>
            </a:r>
            <a:r>
              <a:rPr lang="es-ES" altLang="es-PE" sz="1100" dirty="0"/>
              <a:t>1</a:t>
            </a:r>
            <a:r>
              <a:rPr lang="es-PE" altLang="es-PE" sz="1100" dirty="0"/>
              <a:t>-3</a:t>
            </a:r>
            <a:r>
              <a:rPr lang="es-ES" altLang="es-PE" sz="1100" dirty="0"/>
              <a:t>6</a:t>
            </a:r>
            <a:r>
              <a:rPr lang="es-PE" altLang="es-PE" sz="1100" dirty="0"/>
              <a:t>/2024) </a:t>
            </a:r>
            <a:r>
              <a:rPr kumimoji="0" lang="es-PE" altLang="es-PE" sz="1100" i="0" u="none" strike="noStrike" cap="none" normalizeH="0" baseline="0" dirty="0">
                <a:ln>
                  <a:noFill/>
                </a:ln>
                <a:effectLst/>
              </a:rPr>
              <a:t>de Dengue - Región Tumbes</a:t>
            </a:r>
            <a:endParaRPr kumimoji="0" lang="es-PE" altLang="es-PE" sz="3200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-2361" y="6560735"/>
            <a:ext cx="6174297" cy="365125"/>
          </a:xfrm>
        </p:spPr>
        <p:txBody>
          <a:bodyPr/>
          <a:lstStyle/>
          <a:p>
            <a:r>
              <a:rPr lang="es-ES"/>
              <a:t>Fuente: Dirección Ejecutiva de Epidemiología – Tumbes/Notiweb-CDC/MINSA (*) Hasta la SE. 37</a:t>
            </a:r>
            <a:endParaRPr lang="es-PE" dirty="0"/>
          </a:p>
        </p:txBody>
      </p:sp>
      <p:graphicFrame>
        <p:nvGraphicFramePr>
          <p:cNvPr id="5" name="Objeto 4"/>
          <p:cNvGraphicFramePr>
            <a:graphicFrameLocks noChangeAspect="1"/>
          </p:cNvGraphicFramePr>
          <p:nvPr/>
        </p:nvGraphicFramePr>
        <p:xfrm>
          <a:off x="2670175" y="4867275"/>
          <a:ext cx="2438400" cy="819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2" imgW="2303780" imgH="779780" progId="Excel.SheetMacroEnabled.12">
                  <p:link updateAutomatic="1"/>
                </p:oleObj>
              </mc:Choice>
              <mc:Fallback>
                <p:oleObj name="Macro-Enabled Worksheet" r:id="rId2" imgW="2303780" imgH="779780" progId="Excel.SheetMacroEnabled.12">
                  <p:link updateAutomatic="1"/>
                  <p:pic>
                    <p:nvPicPr>
                      <p:cNvPr id="5" name="Objeto 4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2670175" y="4867275"/>
                        <a:ext cx="2438400" cy="819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to 9"/>
          <p:cNvGraphicFramePr>
            <a:graphicFrameLocks noChangeAspect="1"/>
          </p:cNvGraphicFramePr>
          <p:nvPr/>
        </p:nvGraphicFramePr>
        <p:xfrm>
          <a:off x="9197121" y="5091410"/>
          <a:ext cx="26955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Macro-Enabled Worksheet" r:id="rId4" imgW="2545715" imgH="815975" progId="Excel.SheetMacroEnabled.12">
                  <p:link updateAutomatic="1"/>
                </p:oleObj>
              </mc:Choice>
              <mc:Fallback>
                <p:oleObj name="Macro-Enabled Worksheet" r:id="rId4" imgW="2545715" imgH="815975" progId="Excel.SheetMacroEnabled.12">
                  <p:link updateAutomatic="1"/>
                  <p:pic>
                    <p:nvPicPr>
                      <p:cNvPr id="10" name="Objeto 9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197121" y="5091410"/>
                        <a:ext cx="2695575" cy="8572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304" y="2087301"/>
            <a:ext cx="4333882" cy="3520800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91430" y="2371273"/>
            <a:ext cx="4346287" cy="3520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55E8BC6-E2CC-04B3-083E-651A79D9DC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35"/>
          <a:stretch/>
        </p:blipFill>
        <p:spPr>
          <a:xfrm>
            <a:off x="2843868" y="-69285"/>
            <a:ext cx="9348133" cy="6984004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E614AE4-32A9-90A5-172E-C41B4BBFB6A0}"/>
              </a:ext>
            </a:extLst>
          </p:cNvPr>
          <p:cNvSpPr txBox="1"/>
          <p:nvPr/>
        </p:nvSpPr>
        <p:spPr>
          <a:xfrm>
            <a:off x="3410757" y="5209863"/>
            <a:ext cx="54396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SALA SITUACIONAL DENGUE</a:t>
            </a:r>
          </a:p>
          <a:p>
            <a:pPr algn="ctr"/>
            <a:r>
              <a:rPr lang="es-ES" sz="2000" b="1" dirty="0">
                <a:solidFill>
                  <a:srgbClr val="0044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Rounded MT Bold" panose="020F0704030504030204" pitchFamily="34" charset="0"/>
              </a:rPr>
              <a:t>MICRORED DE ZARUMILLA</a:t>
            </a:r>
            <a:endParaRPr lang="es-PE" sz="2000" b="1" dirty="0">
              <a:solidFill>
                <a:srgbClr val="0044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Rounded MT Bold" panose="020F0704030504030204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1A5A7CD-EFA1-4DE2-CE5F-D9D8D21AE8D8}"/>
              </a:ext>
            </a:extLst>
          </p:cNvPr>
          <p:cNvSpPr txBox="1"/>
          <p:nvPr/>
        </p:nvSpPr>
        <p:spPr>
          <a:xfrm>
            <a:off x="3544981" y="5987124"/>
            <a:ext cx="52215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dirty="0">
                <a:solidFill>
                  <a:srgbClr val="108FB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Semana Epidemiológica 37</a:t>
            </a:r>
            <a:endParaRPr lang="es-PE" sz="2400" b="1" dirty="0">
              <a:solidFill>
                <a:srgbClr val="108FB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3CE3FAC5-3267-D760-1824-1B8A65F144A0}"/>
              </a:ext>
            </a:extLst>
          </p:cNvPr>
          <p:cNvSpPr/>
          <p:nvPr/>
        </p:nvSpPr>
        <p:spPr>
          <a:xfrm>
            <a:off x="0" y="0"/>
            <a:ext cx="1266737" cy="6858000"/>
          </a:xfrm>
          <a:prstGeom prst="rect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33F91321-9052-4EA5-86B5-8C99AC435F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99" y="60536"/>
            <a:ext cx="988331" cy="13177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185B37F3-0091-A4D0-73F2-0BCA9843E3A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56" r="2987"/>
          <a:stretch/>
        </p:blipFill>
        <p:spPr>
          <a:xfrm>
            <a:off x="-54171" y="1455905"/>
            <a:ext cx="1302791" cy="15895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1A3B8C1-EBEF-C8AF-FF30-F48D4FEC9F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22" b="12699"/>
          <a:stretch/>
        </p:blipFill>
        <p:spPr>
          <a:xfrm>
            <a:off x="50083" y="2925452"/>
            <a:ext cx="1166567" cy="14559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6548DAAF-9E3D-4623-5535-1BA1755AFA77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17"/>
          <a:stretch/>
        </p:blipFill>
        <p:spPr>
          <a:xfrm>
            <a:off x="54234" y="4259245"/>
            <a:ext cx="1158263" cy="13850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25816AAF-EE50-4335-925C-517FA2CF52A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5" r="6218"/>
          <a:stretch/>
        </p:blipFill>
        <p:spPr>
          <a:xfrm>
            <a:off x="119476" y="5595098"/>
            <a:ext cx="958455" cy="11969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Ciclos de la vida de los mosquitos de la especie Aedes | Mosquitos | CDC">
            <a:extLst>
              <a:ext uri="{FF2B5EF4-FFF2-40B4-BE49-F238E27FC236}">
                <a16:creationId xmlns:a16="http://schemas.microsoft.com/office/drawing/2014/main" id="{55F2ACF7-30F3-9773-FE0F-20109D70E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3089" y="583873"/>
            <a:ext cx="2136154" cy="1588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CuadroTexto 22">
            <a:extLst>
              <a:ext uri="{FF2B5EF4-FFF2-40B4-BE49-F238E27FC236}">
                <a16:creationId xmlns:a16="http://schemas.microsoft.com/office/drawing/2014/main" id="{71856DF7-7471-6E8E-AC93-71407EBCEFA4}"/>
              </a:ext>
            </a:extLst>
          </p:cNvPr>
          <p:cNvSpPr txBox="1"/>
          <p:nvPr/>
        </p:nvSpPr>
        <p:spPr>
          <a:xfrm>
            <a:off x="3803078" y="1225073"/>
            <a:ext cx="776175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900" dirty="0">
                <a:latin typeface="Arial Narrow" panose="020B0606020202030204" pitchFamily="34" charset="0"/>
              </a:rPr>
              <a:t>Ciclos de vida</a:t>
            </a:r>
            <a:endParaRPr lang="es-PE" sz="900" dirty="0">
              <a:latin typeface="Arial Narrow" panose="020B0606020202030204" pitchFamily="34" charset="0"/>
            </a:endParaRPr>
          </a:p>
        </p:txBody>
      </p:sp>
      <p:pic>
        <p:nvPicPr>
          <p:cNvPr id="1034" name="Picture 10" descr="Cómo prevenir el dengue – CDC MINSA">
            <a:extLst>
              <a:ext uri="{FF2B5EF4-FFF2-40B4-BE49-F238E27FC236}">
                <a16:creationId xmlns:a16="http://schemas.microsoft.com/office/drawing/2014/main" id="{CBAEEB16-3510-7765-EEA1-BBB2C029E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32" y="3269570"/>
            <a:ext cx="2607316" cy="1804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D032C823-09B1-BAB5-2E18-A8A50E982F91}"/>
              </a:ext>
            </a:extLst>
          </p:cNvPr>
          <p:cNvSpPr txBox="1"/>
          <p:nvPr/>
        </p:nvSpPr>
        <p:spPr>
          <a:xfrm>
            <a:off x="10175845" y="3045504"/>
            <a:ext cx="160229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900" dirty="0">
                <a:latin typeface="Arial Narrow" panose="020B0606020202030204" pitchFamily="34" charset="0"/>
              </a:rPr>
              <a:t>¿Cómo se transmite el Dengue?</a:t>
            </a:r>
            <a:endParaRPr lang="es-PE" sz="9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66361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11458F6-9939-D852-34BA-E9641873BFC7}"/>
              </a:ext>
            </a:extLst>
          </p:cNvPr>
          <p:cNvSpPr txBox="1">
            <a:spLocks/>
          </p:cNvSpPr>
          <p:nvPr/>
        </p:nvSpPr>
        <p:spPr>
          <a:xfrm>
            <a:off x="82266" y="3067254"/>
            <a:ext cx="12027467" cy="1190169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DENGUE - 2024</a:t>
            </a:r>
            <a:br>
              <a:rPr lang="es-PE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s-PE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MICRORED DE PAMPA GRANDE –  SE (01-37)</a:t>
            </a:r>
          </a:p>
          <a:p>
            <a:pPr algn="ctr"/>
            <a:endParaRPr lang="es-PE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514731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1091</TotalTime>
  <Words>1418</Words>
  <Application>Microsoft Office PowerPoint</Application>
  <PresentationFormat>Panorámica</PresentationFormat>
  <Paragraphs>583</Paragraphs>
  <Slides>28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Vínculos</vt:lpstr>
      </vt:variant>
      <vt:variant>
        <vt:i4>27</vt:i4>
      </vt:variant>
      <vt:variant>
        <vt:lpstr>Títulos de diapositiva</vt:lpstr>
      </vt:variant>
      <vt:variant>
        <vt:i4>28</vt:i4>
      </vt:variant>
    </vt:vector>
  </HeadingPairs>
  <TitlesOfParts>
    <vt:vector size="62" baseType="lpstr">
      <vt:lpstr>Arial</vt:lpstr>
      <vt:lpstr>Arial Narrow</vt:lpstr>
      <vt:lpstr>Arial Rounded MT Bold</vt:lpstr>
      <vt:lpstr>Calibri</vt:lpstr>
      <vt:lpstr>Calibri Light</vt:lpstr>
      <vt:lpstr>Cambria</vt:lpstr>
      <vt:lpstr>Tema de Office</vt:lpstr>
      <vt:lpstr>file:///C:\SALA_ZARUMILLA\Sala_situacional_ZA-36.xlsx!TRABAJO!F13C1:F19C5</vt:lpstr>
      <vt:lpstr>file:///C:\SALA_ZARUMILLA\Sala_situacional_ZA-36.xlsx!TRABAJO!F120C1:F135C5</vt:lpstr>
      <vt:lpstr>file:///C:\SALA_ZARUMILLA\Sala_situacional_ZA-36.xlsx!TRABAJO!F58C1:F86C5</vt:lpstr>
      <vt:lpstr>file:///C:\SALA_ZARUMILLA\Sala_situacional_ZA-36.xlsx!TRABAJO2!F35C1:F59C39</vt:lpstr>
      <vt:lpstr>file:///C:\SALA_ZARUMILLA\Sala_situacional_ZA-36.xlsx!TRABAJO2!F88C1:F101C39</vt:lpstr>
      <vt:lpstr>file:///C:\SALA_ZARUMILLA\Sala_situacional_ZA-36.xlsx!TRABAJO3!%5bSala_situacional_ZA-36.xlsx%5dTRABAJO3%20Gráfico%201</vt:lpstr>
      <vt:lpstr>file:///C:\SALA_ZARUMILLA\Sala_situacional_ZA-36.xlsx!TRABAJO3!%5bSala_situacional_ZA-36.xlsx%5dTRABAJO3%20Gráfico%202</vt:lpstr>
      <vt:lpstr>file:///C:\SALA_ZARUMILLA\Sala_situacional_ZA-36.xlsx!TRABAJO!%5bSala_situacional_ZA-36.xlsx%5dTRABAJO%20Gráfico%202</vt:lpstr>
      <vt:lpstr>file:///C:\SALA_ZARUMILLA\Sala_situacional_ZA-36.xlsx!TRABAJO!F13C9:F17C14</vt:lpstr>
      <vt:lpstr>file:///C:\SALA_%20CORRALES\sala_situacional%20-%20SE%2036%20C.xlsx!TRABAJO!F14C1:F20C5</vt:lpstr>
      <vt:lpstr>file:///C:\SALA_%20CORRALES\sala_situacional%20-%20SE%2036%20C.xlsx!TRABAJO!F94C1:F108C5</vt:lpstr>
      <vt:lpstr>file:///C:\SALA_%20CORRALES\sala_situacional%20-%20SE%2036%20C.xlsx!TRABAJO!F49C1:F71C5</vt:lpstr>
      <vt:lpstr>file:///C:\SALA_%20CORRALES\sala_situacional%20-%20SE%2036%20C.xlsx!TRABAJO2!F35C1:F55C39</vt:lpstr>
      <vt:lpstr>file:///C:\SALA_%20CORRALES\sala_situacional%20-%20SE%2036%20C.xlsx!TRABAJO2!F87C1:F100C39</vt:lpstr>
      <vt:lpstr>file:///C:\SALA_%20CORRALES\sala_situacional%20-%20SE%2028%20C.xlsx!TRABAJO!F6C18:F10C23</vt:lpstr>
      <vt:lpstr>file:///C:\SALA_%20CORRALES\sala_situacional%20-%20SE%2036%20C.xlsx!TRABAJO3!%5bsala_situacional%20-%20SE%2036%20C.xlsx%5dTRABAJO3%20Gráfico%201</vt:lpstr>
      <vt:lpstr>file:///C:\SALA_%20CORRALES\sala_situacional%20-%20SE%2036%20C.xlsx!TRABAJO3!%5bsala_situacional%20-%20SE%2036%20C.xlsx%5dTRABAJO3%20Gráfico%202</vt:lpstr>
      <vt:lpstr>file:///C:\SALA_%20CORRALES\sala_situacional%20-%20SE%2036%20C.xlsx!TRABAJO!%5bsala_situacional%20-%20SE%2036%20C.xlsx%5dTRABAJO%20Gráfico%202</vt:lpstr>
      <vt:lpstr>file:///C:\SALA_%20CORRALES\sala_situacional%20-%20SE%2036%20C.xlsx!TRABAJO!F12C9:F16C14</vt:lpstr>
      <vt:lpstr>file:///C:\BOLETIN_SALA_EPI\HOJA_TRABAJO\HOJA_DENGUE.xlsm!MAPDENGUE!F16C1:F20C4</vt:lpstr>
      <vt:lpstr>file:///C:\BOLETIN_SALA_EPI\HOJA_TRABAJO\HOJA_DENGUE.xlsm!MAPRIESGO_DENGUE_6SEMNAS!F16C1:F20C4</vt:lpstr>
      <vt:lpstr>file:///C:\BOLETIN_SALA_EPI\HOJA_TRABAJO\HOJA_DENGUE.xlsm!MAPDENGUE!F16C1:F20C4</vt:lpstr>
      <vt:lpstr>file:///C:\BOLETIN_SALA_EPI\HOJA_TRABAJO\HOJA_DENGUE.xlsm!MAPRIESGO_DENGUE_6SEMNAS!F16C1:F20C4</vt:lpstr>
      <vt:lpstr>file:///C:\BOLETIN_SALA_EPI\HOJA_TRABAJO\HOJA_DENGUE.xlsm!MAPDENGUE!F16C1:F20C4</vt:lpstr>
      <vt:lpstr>file:///C:\BOLETIN_SALA_EPI\HOJA_TRABAJO\HOJA_DENGUE.xlsm!MAPRIESGO_DENGUE_6SEMNAS!F16C1:F20C4</vt:lpstr>
      <vt:lpstr>file:///C:\BOLETIN_SALA_EPI\HOJA_TRABAJO\HOJA_DENGUE.xlsm!MAPDENGUE!F16C1:F20C4</vt:lpstr>
      <vt:lpstr>file:///C:\BOLETIN_SALA_EPI\HOJA_TRABAJO\HOJA_DENGUE.xlsm!MAPRIESGO_DENGUE_6SEMNAS!F16C1:F20C4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MAPAS DE RIESGO DE FIEBRE POR VIRUS DENGUE EN LA REGION TUMBES – SE 01-37/2024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MAPAS DE RIESGO DE FIEBRE POR VIRUS DENGUE EN LA REGION TUMBES – SE 01-37/2024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MAPAS DE RIESGO DE FIEBRE POR VIRUS DENGUE EN LA REGION TUMBES – SE 01-37/2024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MAPAS DE RIESGO DE FIEBRE POR VIRUS DENGUE EN LA REGION TUMBES – SE 01-37/2024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125</cp:revision>
  <cp:lastPrinted>2024-03-20T23:17:57Z</cp:lastPrinted>
  <dcterms:created xsi:type="dcterms:W3CDTF">2023-06-21T15:50:33Z</dcterms:created>
  <dcterms:modified xsi:type="dcterms:W3CDTF">2024-09-23T15:14:21Z</dcterms:modified>
</cp:coreProperties>
</file>