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53381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6/01/2025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52.xlsx!TRABAJO!F133C1:F146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52.xlsx!TRABAJO!F77C1:F107C5" TargetMode="External"/><Relationship Id="rId5" Type="http://schemas.openxmlformats.org/officeDocument/2006/relationships/image" Target="../media/image26.emf"/><Relationship Id="rId4" Type="http://schemas.openxmlformats.org/officeDocument/2006/relationships/oleObject" Target="file:///C:\SALA_PAMPA_GRANDE\sala_situacional%20-%2052.xlsx!TRABAJO!F15C1:F21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52.xlsx!TRABAJO2!F42C1:F69C54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file:///C:\SALA_PAMPA_GRANDE\sala_situacional%20-%2052.xlsx!TRABAJO2!F101C1:F115C5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30.emf"/><Relationship Id="rId7" Type="http://schemas.openxmlformats.org/officeDocument/2006/relationships/oleObject" Target="file:///C:\SALA_PAMPA_GRANDE\sala_situacional%20-%2052.xlsx!TRABAJO3!%5bsala_situacional%20-%2052.xlsx%5dTRABAJO3%20Gr&#225;fico%202" TargetMode="External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file:///C:\SALA_PAMPA_GRANDE\sala_situacional%20-%2052.xlsx!CE-PG!%5bsala_situacional%20-%2052.xlsx%5dCE-PG%202%20Gr&#225;fico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8.jpeg"/><Relationship Id="rId9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51%20C.xlsx!canal!%5bsala_situacional%20-%20SE%2051%20C.xlsx%5dcanal%202%20Gr&#225;fico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oleObject" Target="file:///C:\SALA_%20CORRALES\sala_situacional%20-%20SE%2051%20C.xlsx!TRABAJO!F14C1:F20C5" TargetMode="External"/><Relationship Id="rId7" Type="http://schemas.openxmlformats.org/officeDocument/2006/relationships/oleObject" Target="file:///C:\SALA_%20CORRALES\sala_situacional%20-%20SE%2051%20C.xlsx!TRABAJO!F53C1:F76C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emf"/><Relationship Id="rId5" Type="http://schemas.openxmlformats.org/officeDocument/2006/relationships/oleObject" Target="file:///C:\SALA_%20CORRALES\sala_situacional%20-%20SE%2051%20C.xlsx!TRABAJO!F97C1:F112C5" TargetMode="External"/><Relationship Id="rId4" Type="http://schemas.openxmlformats.org/officeDocument/2006/relationships/image" Target="../media/image4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51%20C.xlsx!TRABAJO2!F35C1:F54C54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file:///C:\SALA_%20CORRALES\sala_situacional%20-%20SE%2051%20C.xlsx!TRABAJO2!F86C1:F96C54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51%20C.xlsx!TRABAJO3!%5bsala_situacional%20-%20SE%2051%20C.xlsx%5dTRABAJO3%20Gr&#225;fico%202" TargetMode="External"/><Relationship Id="rId3" Type="http://schemas.openxmlformats.org/officeDocument/2006/relationships/image" Target="../media/image49.emf"/><Relationship Id="rId7" Type="http://schemas.openxmlformats.org/officeDocument/2006/relationships/image" Target="../media/image51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51%20C.xlsx!TRABAJO!%5bsala_situacional%20-%20SE%2051%20C.xlsx%5dTRABAJO%20Gr&#225;fico%202" TargetMode="External"/><Relationship Id="rId11" Type="http://schemas.openxmlformats.org/officeDocument/2006/relationships/image" Target="../media/image53.emf"/><Relationship Id="rId5" Type="http://schemas.openxmlformats.org/officeDocument/2006/relationships/image" Target="../media/image50.emf"/><Relationship Id="rId10" Type="http://schemas.openxmlformats.org/officeDocument/2006/relationships/oleObject" Target="file:///C:\SALA_%20CORRALES\sala_situacional%20-%20SE%2051%20C.xlsx!TRABAJO3!%5bsala_situacional%20-%20SE%2051%20C.xlsx%5dTRABAJO3%20Gr&#225;fico%201" TargetMode="External"/><Relationship Id="rId4" Type="http://schemas.openxmlformats.org/officeDocument/2006/relationships/oleObject" Target="file:///C:\SALA_%20CORRALES\sala_situacional%20-%20SE%2051%20C.xlsx!TRABAJO!F12C9:F16C14" TargetMode="External"/><Relationship Id="rId9" Type="http://schemas.openxmlformats.org/officeDocument/2006/relationships/image" Target="../media/image5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7.jpeg"/><Relationship Id="rId7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emf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51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51.xlsx!TRABAJO!F121C1:F13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51.xlsx!TRABAJO!F58C1:F87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51.xlsx!TRABAJO2!F35C1:F59C5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51.xlsx!TRABAJO2!F87C1:F101C5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file:///C:\SALA_ZARUMILLA\Sala_situacional_ZA-51.xlsx!TRABAJO3!%5bSala_situacional_ZA-51.xlsx%5dTRABAJO3%20Gr&#225;fico%201" TargetMode="External"/><Relationship Id="rId7" Type="http://schemas.openxmlformats.org/officeDocument/2006/relationships/oleObject" Target="file:///C:\SALA_ZARUMILLA\Sala_situacional_ZA-51.xlsx!TRABAJO!F13C9:F17C1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oleObject" Target="file:///C:\SALA_ZARUMILLA\Sala_situacional_ZA-51.xlsx!TRABAJO3!%5bSala_situacional_ZA-51.xlsx%5dTRABAJO3%20Gr&#225;fico%202" TargetMode="External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file:///C:\SALA_ZARUMILLA\Sala_situacional_ZA-51.xlsx!TRABAJO!%5bSala_situacional_ZA-51.xlsx%5dTRABAJO%20Gr&#225;fico%20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(01-52)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A86296FE-51E1-D8C6-1949-BABA064258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9608" y="3307896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2720458" progId="Excel.Sheet.12">
                  <p:link updateAutomatic="1"/>
                </p:oleObj>
              </mc:Choice>
              <mc:Fallback>
                <p:oleObj name="Worksheet" r:id="rId2" imgW="5120640" imgH="2720458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A86296FE-51E1-D8C6-1949-BABA064258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9608" y="3307896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882C23F5-CB64-30AD-495F-0BB9390D75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9607" y="1190169"/>
          <a:ext cx="5121275" cy="196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1966150" progId="Excel.Sheet.12">
                  <p:link updateAutomatic="1"/>
                </p:oleObj>
              </mc:Choice>
              <mc:Fallback>
                <p:oleObj name="Worksheet" r:id="rId4" imgW="5120640" imgH="196615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882C23F5-CB64-30AD-495F-0BB9390D75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9607" y="1190169"/>
                        <a:ext cx="5121275" cy="1966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F2F2E7E-82D1-902E-E8FD-C5EC6DCFEA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7690" y="1325314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5433242" progId="Excel.Sheet.12">
                  <p:link updateAutomatic="1"/>
                </p:oleObj>
              </mc:Choice>
              <mc:Fallback>
                <p:oleObj name="Worksheet" r:id="rId6" imgW="5120640" imgH="5433242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9F2F2E7E-82D1-902E-E8FD-C5EC6DCFEA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87690" y="1325314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493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(01-52)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22CF3DC-BFD7-CA65-2084-EC1BA0B4B7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101" y="1545254"/>
          <a:ext cx="11220007" cy="3997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960493" imgH="11970870" progId="Excel.Sheet.12">
                  <p:link updateAutomatic="1"/>
                </p:oleObj>
              </mc:Choice>
              <mc:Fallback>
                <p:oleObj name="Worksheet" r:id="rId2" imgW="47960493" imgH="1197087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22CF3DC-BFD7-CA65-2084-EC1BA0B4B7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9101" y="1545254"/>
                        <a:ext cx="11220007" cy="39971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9305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(01-52)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EC95F39D-0053-8569-607C-1BE2925FD3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819" y="1859675"/>
          <a:ext cx="11167873" cy="2702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960493" imgH="5509142" progId="Excel.Sheet.12">
                  <p:link updateAutomatic="1"/>
                </p:oleObj>
              </mc:Choice>
              <mc:Fallback>
                <p:oleObj name="Worksheet" r:id="rId2" imgW="47960493" imgH="5509142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EC95F39D-0053-8569-607C-1BE2925FD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819" y="1859675"/>
                        <a:ext cx="11167873" cy="27029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(01-52)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</a:p>
          <a:p>
            <a:pPr algn="l"/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F761C88-2E77-69A8-8184-F0627EF43B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58940" y="3937770"/>
          <a:ext cx="5346700" cy="2613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246904" imgH="6475591" progId="Excel.Sheet.12">
                  <p:embed/>
                </p:oleObj>
              </mc:Choice>
              <mc:Fallback>
                <p:oleObj name="Worksheet" r:id="rId2" imgW="13246904" imgH="6475591" progId="Excel.Sheet.12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AF761C88-2E77-69A8-8184-F0627EF43B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758940" y="3937770"/>
                        <a:ext cx="5346700" cy="2613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9E461995-4466-17AF-210F-93181F1A0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6960" y="1383722"/>
            <a:ext cx="4287520" cy="2430692"/>
          </a:xfrm>
          <a:prstGeom prst="rect">
            <a:avLst/>
          </a:prstGeom>
        </p:spPr>
      </p:pic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DCB6577E-A7B7-D547-B417-E17393B4B8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3728" y="4223702"/>
          <a:ext cx="5170836" cy="1491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6576025" imgH="1409692" progId="Excel.Sheet.12">
                  <p:embed/>
                </p:oleObj>
              </mc:Choice>
              <mc:Fallback>
                <p:oleObj name="Worksheet" r:id="rId5" imgW="6576025" imgH="1409692" progId="Excel.Sheet.12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DCB6577E-A7B7-D547-B417-E17393B4B8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3728" y="4223702"/>
                        <a:ext cx="5170836" cy="1491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512DD81-179F-9E50-B0E6-B39DE50F02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6588" y="1603375"/>
          <a:ext cx="4935537" cy="216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10424160" imgH="4571905" progId="Excel.Sheet.12">
                  <p:link updateAutomatic="1"/>
                </p:oleObj>
              </mc:Choice>
              <mc:Fallback>
                <p:oleObj name="Worksheet" r:id="rId7" imgW="10424160" imgH="457190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D512DD81-179F-9E50-B0E6-B39DE50F02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6588" y="1603375"/>
                        <a:ext cx="4935537" cy="2165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7175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(01-52)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SE51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D686608B-2720-A6C4-8C2A-66A92EBCA3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0859" y="1475581"/>
          <a:ext cx="7515613" cy="471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228715" imgH="3906192" progId="Excel.Sheet.12">
                  <p:link updateAutomatic="1"/>
                </p:oleObj>
              </mc:Choice>
              <mc:Fallback>
                <p:oleObj name="Worksheet" r:id="rId2" imgW="6228715" imgH="3906192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D686608B-2720-A6C4-8C2A-66A92EBCA3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90859" y="1475581"/>
                        <a:ext cx="7515613" cy="4713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1C7A682-712D-EFFD-7E47-4FFEA9532A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"/>
          <a:stretch/>
        </p:blipFill>
        <p:spPr>
          <a:xfrm>
            <a:off x="-18661" y="-74645"/>
            <a:ext cx="12192000" cy="6932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01-52/2024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07729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614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2603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6FA48BA-16FF-4165-5BA0-A19C1CEDC6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30338" y="414338"/>
          <a:ext cx="9186862" cy="602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62523" imgH="4175776" progId="Excel.Sheet.12">
                  <p:link updateAutomatic="1"/>
                </p:oleObj>
              </mc:Choice>
              <mc:Fallback>
                <p:oleObj name="Worksheet" r:id="rId2" imgW="6362523" imgH="417577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66FA48BA-16FF-4165-5BA0-A19C1CEDC6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30338" y="414338"/>
                        <a:ext cx="9186862" cy="602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8C232C9-5AA0-2E62-F1E9-E6725A473B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442" y="1314188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1722246" progId="Excel.Sheet.12">
                  <p:link updateAutomatic="1"/>
                </p:oleObj>
              </mc:Choice>
              <mc:Fallback>
                <p:oleObj name="Worksheet" r:id="rId3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8C232C9-5AA0-2E62-F1E9-E6725A473B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4442" y="1314188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363554C-A495-2BC2-D477-2F0707CDC8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441" y="3183600"/>
          <a:ext cx="5440363" cy="316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3162213" progId="Excel.Sheet.12">
                  <p:link updateAutomatic="1"/>
                </p:oleObj>
              </mc:Choice>
              <mc:Fallback>
                <p:oleObj name="Worksheet" r:id="rId5" imgW="5440893" imgH="316221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4363554C-A495-2BC2-D477-2F0707CDC8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4441" y="3183600"/>
                        <a:ext cx="5440363" cy="316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B144FA3-2AD7-6B9E-B611-983B3A7F5D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35059" y="1267637"/>
          <a:ext cx="5073237" cy="540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5798670" progId="Excel.Sheet.12">
                  <p:link updateAutomatic="1"/>
                </p:oleObj>
              </mc:Choice>
              <mc:Fallback>
                <p:oleObj name="Worksheet" r:id="rId7" imgW="5440893" imgH="579867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BB144FA3-2AD7-6B9E-B611-983B3A7F5D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35059" y="1267637"/>
                        <a:ext cx="5073237" cy="540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(01-52)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CF093F8-09FD-3E87-2577-05FEFFAE32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0924" y="1632777"/>
          <a:ext cx="11370152" cy="3863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388043" imgH="20375722" progId="Excel.Sheet.12">
                  <p:link updateAutomatic="1"/>
                </p:oleObj>
              </mc:Choice>
              <mc:Fallback>
                <p:oleObj name="Worksheet" r:id="rId2" imgW="73388043" imgH="20375722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2CF093F8-09FD-3E87-2577-05FEFFAE32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0924" y="1632777"/>
                        <a:ext cx="11370152" cy="38635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499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E9FA404-F56C-47B9-629C-50596A6F51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7092" y="2102684"/>
          <a:ext cx="11077815" cy="2279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388043" imgH="12793830" progId="Excel.Sheet.12">
                  <p:link updateAutomatic="1"/>
                </p:oleObj>
              </mc:Choice>
              <mc:Fallback>
                <p:oleObj name="Worksheet" r:id="rId2" imgW="73388043" imgH="1279383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E9FA404-F56C-47B9-629C-50596A6F51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7092" y="2102684"/>
                        <a:ext cx="11077815" cy="22799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3999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(01-52)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SE52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EBD91CC-056E-EDFF-4F36-3235810B2F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6565" y="4778062"/>
          <a:ext cx="5334000" cy="151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34142" imgH="1516293" progId="Excel.Sheet.12">
                  <p:link updateAutomatic="1"/>
                </p:oleObj>
              </mc:Choice>
              <mc:Fallback>
                <p:oleObj name="Worksheet" r:id="rId4" imgW="5334142" imgH="151629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EBD91CC-056E-EDFF-4F36-3235810B2F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6565" y="4778062"/>
                        <a:ext cx="5334000" cy="1516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A3574A18-EA28-BA42-3824-0D806AC923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74949" y="1190169"/>
          <a:ext cx="4026452" cy="2350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767950" imgH="3367740" progId="Excel.Sheet.12">
                  <p:link updateAutomatic="1"/>
                </p:oleObj>
              </mc:Choice>
              <mc:Fallback>
                <p:oleObj name="Worksheet" r:id="rId6" imgW="5767950" imgH="336774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A3574A18-EA28-BA42-3824-0D806AC923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74949" y="1190169"/>
                        <a:ext cx="4026452" cy="2350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80A6FF0-A693-A748-45D4-FAFB89D94C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540872"/>
          <a:ext cx="6036685" cy="329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2870074" imgH="7017759" progId="Excel.Sheet.12">
                  <p:link updateAutomatic="1"/>
                </p:oleObj>
              </mc:Choice>
              <mc:Fallback>
                <p:oleObj name="Worksheet" r:id="rId8" imgW="12870074" imgH="7017759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B80A6FF0-A693-A748-45D4-FAFB89D94C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96000" y="3540872"/>
                        <a:ext cx="6036685" cy="3293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BDC1C750-3A45-1EE0-211D-FB45EFD037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15" y="1321906"/>
          <a:ext cx="5948500" cy="3292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3189901" imgH="6659580" progId="Excel.Sheet.12">
                  <p:link updateAutomatic="1"/>
                </p:oleObj>
              </mc:Choice>
              <mc:Fallback>
                <p:oleObj name="Worksheet" r:id="rId10" imgW="13189901" imgH="6659580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BDC1C750-3A45-1EE0-211D-FB45EFD037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9315" y="1321906"/>
                        <a:ext cx="5948500" cy="32929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8170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95534" y="0"/>
            <a:ext cx="12096466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01-52/2024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A7FB0DE-57A4-E4B7-DC4B-5C1D951F0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57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  <a:ln w="2286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>
              <a:solidFill>
                <a:schemeClr val="accent2"/>
              </a:solidFill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7515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3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13BA12F-6176-4154-BA2A-D5BA68793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02" y="1556615"/>
            <a:ext cx="5476875" cy="211280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6C0B0EA-3852-4FB1-9894-9FB23F07D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23987"/>
            <a:ext cx="5476875" cy="515277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EA857B2-B808-41D2-AA15-B76F4DFF3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02" y="3707740"/>
            <a:ext cx="5476875" cy="252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14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D19C184-3D78-44D1-BD81-A6E19326D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9287"/>
            <a:ext cx="12192000" cy="45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09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168F993-8966-4542-9F80-511A41456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0348"/>
            <a:ext cx="12192000" cy="300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(01- 52)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302E015-92BA-4DA1-AD35-52B02A0AA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25" y="1361539"/>
            <a:ext cx="5615939" cy="301167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D24ACC2-8FA0-4573-B9CB-7881A2F3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100" y="3930867"/>
            <a:ext cx="5403126" cy="281449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CBDFE73-FE92-4481-A6EA-B461913BC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7722" y="1328433"/>
            <a:ext cx="3873692" cy="231591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27E5E20-3F6E-4CE5-AD67-057752447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754" y="4671832"/>
            <a:ext cx="54387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2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(01-52)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4F8D0B5-39C7-C66F-6A06-1FFBA43DAA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2426743"/>
              </p:ext>
            </p:extLst>
          </p:nvPr>
        </p:nvGraphicFramePr>
        <p:xfrm>
          <a:off x="684845" y="912158"/>
          <a:ext cx="5356225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224977" progId="Excel.Sheet.12">
                  <p:link updateAutomatic="1"/>
                </p:oleObj>
              </mc:Choice>
              <mc:Fallback>
                <p:oleObj name="Worksheet" r:id="rId2" imgW="5356683" imgH="22249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4845" y="912158"/>
                        <a:ext cx="5356225" cy="222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8BC61CDC-87C5-B25E-A4B7-2FB3A15A1E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073235"/>
              </p:ext>
            </p:extLst>
          </p:nvPr>
        </p:nvGraphicFramePr>
        <p:xfrm>
          <a:off x="6732476" y="1236832"/>
          <a:ext cx="4272221" cy="5482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924721" progId="Excel.Sheet.12">
                  <p:link updateAutomatic="1"/>
                </p:oleObj>
              </mc:Choice>
              <mc:Fallback>
                <p:oleObj name="Worksheet" r:id="rId4" imgW="5356683" imgH="79247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32476" y="1236832"/>
                        <a:ext cx="4272221" cy="5482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A353B2C9-7539-01FF-CAFC-3BDCFAEF4C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90283"/>
              </p:ext>
            </p:extLst>
          </p:nvPr>
        </p:nvGraphicFramePr>
        <p:xfrm>
          <a:off x="706937" y="3191257"/>
          <a:ext cx="5083793" cy="3406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6937" y="3191257"/>
                        <a:ext cx="5083793" cy="34067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D2992F8-C80A-4D60-88EF-2C0735611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5774"/>
            <a:ext cx="12192000" cy="158496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D777E30-7984-4B06-87C1-A3513166E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70" y="1331793"/>
            <a:ext cx="11012556" cy="528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84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4E8F786-AFE4-44F4-81DD-1D840BA18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B3229B5-E302-4EE9-83A1-5B6789BB1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99446"/>
            <a:ext cx="12192000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(01-52)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0548D21-BD37-1F0B-7E68-6A89D0FE4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132805"/>
              </p:ext>
            </p:extLst>
          </p:nvPr>
        </p:nvGraphicFramePr>
        <p:xfrm>
          <a:off x="246698" y="1041986"/>
          <a:ext cx="11790080" cy="2945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4343163" imgH="8572429" progId="Excel.Sheet.12">
                  <p:link updateAutomatic="1"/>
                </p:oleObj>
              </mc:Choice>
              <mc:Fallback>
                <p:oleObj name="Worksheet" r:id="rId2" imgW="34343163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6698" y="1041986"/>
                        <a:ext cx="11790080" cy="29452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(01-52)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A9BA6E9-84D1-2C23-EDF3-1DD0DC1102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473587"/>
              </p:ext>
            </p:extLst>
          </p:nvPr>
        </p:nvGraphicFramePr>
        <p:xfrm>
          <a:off x="250039" y="1116410"/>
          <a:ext cx="11778697" cy="1658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4343163" imgH="4831159" progId="Excel.Sheet.12">
                  <p:link updateAutomatic="1"/>
                </p:oleObj>
              </mc:Choice>
              <mc:Fallback>
                <p:oleObj name="Worksheet" r:id="rId2" imgW="34343163" imgH="483115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0039" y="1116410"/>
                        <a:ext cx="11778697" cy="1658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(01-52)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4633052-394D-D18C-2178-538BC34CD9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588093"/>
              </p:ext>
            </p:extLst>
          </p:nvPr>
        </p:nvGraphicFramePr>
        <p:xfrm>
          <a:off x="94802" y="1222996"/>
          <a:ext cx="6186643" cy="3338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0640631" imgH="5742661" progId="Excel.Sheet.12">
                  <p:link updateAutomatic="1"/>
                </p:oleObj>
              </mc:Choice>
              <mc:Fallback>
                <p:oleObj name="Worksheet" r:id="rId3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802" y="1222996"/>
                        <a:ext cx="6186643" cy="3338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FB98967-A3F2-2906-569C-3A23E2EED0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314971"/>
              </p:ext>
            </p:extLst>
          </p:nvPr>
        </p:nvGraphicFramePr>
        <p:xfrm>
          <a:off x="6345242" y="3176502"/>
          <a:ext cx="5690828" cy="3614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1014138" imgH="6996897" progId="Excel.Sheet.12">
                  <p:link updateAutomatic="1"/>
                </p:oleObj>
              </mc:Choice>
              <mc:Fallback>
                <p:oleObj name="Worksheet" r:id="rId5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45242" y="3176502"/>
                        <a:ext cx="5690828" cy="3614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FA43627C-47C3-6D25-202B-B494260646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853349"/>
              </p:ext>
            </p:extLst>
          </p:nvPr>
        </p:nvGraphicFramePr>
        <p:xfrm>
          <a:off x="271079" y="4630639"/>
          <a:ext cx="5834088" cy="1904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17926" imgH="1767872" progId="Excel.Sheet.12">
                  <p:link updateAutomatic="1"/>
                </p:oleObj>
              </mc:Choice>
              <mc:Fallback>
                <p:oleObj name="Worksheet" r:id="rId7" imgW="5417926" imgH="17678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1079" y="4630639"/>
                        <a:ext cx="5834088" cy="1904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407B3B99-CE77-C6D8-06D8-B297A03B52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09147"/>
              </p:ext>
            </p:extLst>
          </p:nvPr>
        </p:nvGraphicFramePr>
        <p:xfrm>
          <a:off x="7166347" y="1193111"/>
          <a:ext cx="3934047" cy="1972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5702998" imgH="3332972" progId="Excel.Sheet.12">
                  <p:link updateAutomatic="1"/>
                </p:oleObj>
              </mc:Choice>
              <mc:Fallback>
                <p:oleObj name="Worksheet" r:id="rId9" imgW="5702998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66347" y="1193111"/>
                        <a:ext cx="3934047" cy="19727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4821F45-F43A-7E89-5BE0-ECE5C4E8B0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01-52/2024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52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289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(01-52)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04043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587</Words>
  <Application>Microsoft Office PowerPoint</Application>
  <PresentationFormat>Panorámica</PresentationFormat>
  <Paragraphs>64</Paragraphs>
  <Slides>31</Slides>
  <Notes>3</Notes>
  <HiddenSlides>0</HiddenSlides>
  <MMClips>0</MMClips>
  <ScaleCrop>false</ScaleCrop>
  <HeadingPairs>
    <vt:vector size="10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27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66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file:///C:\SALA_ZARUMILLA\Sala_situacional_ZA-51.xlsx!TRABAJO!F13C1:F19C5</vt:lpstr>
      <vt:lpstr>file:///C:\SALA_ZARUMILLA\Sala_situacional_ZA-51.xlsx!TRABAJO!F58C1:F87C5</vt:lpstr>
      <vt:lpstr>file:///C:\SALA_ZARUMILLA\Sala_situacional_ZA-51.xlsx!TRABAJO!F121C1:F136C5</vt:lpstr>
      <vt:lpstr>file:///C:\SALA_ZARUMILLA\Sala_situacional_ZA-51.xlsx!TRABAJO2!F35C1:F59C54</vt:lpstr>
      <vt:lpstr>file:///C:\SALA_ZARUMILLA\Sala_situacional_ZA-51.xlsx!TRABAJO2!F87C1:F101C54</vt:lpstr>
      <vt:lpstr>file:///C:\SALA_ZARUMILLA\Sala_situacional_ZA-51.xlsx!TRABAJO3!%5bSala_situacional_ZA-51.xlsx%5dTRABAJO3%20Gráfico%201</vt:lpstr>
      <vt:lpstr>file:///C:\SALA_ZARUMILLA\Sala_situacional_ZA-51.xlsx!TRABAJO3!%5bSala_situacional_ZA-51.xlsx%5dTRABAJO3%20Gráfico%202</vt:lpstr>
      <vt:lpstr>file:///C:\SALA_ZARUMILLA\Sala_situacional_ZA-51.xlsx!TRABAJO!F13C9:F17C14</vt:lpstr>
      <vt:lpstr>file:///C:\SALA_ZARUMILLA\Sala_situacional_ZA-51.xlsx!TRABAJO!%5bSala_situacional_ZA-51.xlsx%5dTRABAJO%20Gráfico%202</vt:lpstr>
      <vt:lpstr>file:///C:\SALA_PAMPA_GRANDE\sala_situacional%20-%2052.xlsx!TRABAJO!F133C1:F146C5</vt:lpstr>
      <vt:lpstr>file:///C:\SALA_PAMPA_GRANDE\sala_situacional%20-%2052.xlsx!TRABAJO!F15C1:F21C5</vt:lpstr>
      <vt:lpstr>file:///C:\SALA_PAMPA_GRANDE\sala_situacional%20-%2052.xlsx!TRABAJO!F77C1:F107C5</vt:lpstr>
      <vt:lpstr>file:///C:\SALA_PAMPA_GRANDE\sala_situacional%20-%2052.xlsx!TRABAJO2!F42C1:F69C54</vt:lpstr>
      <vt:lpstr>file:///C:\SALA_PAMPA_GRANDE\sala_situacional%20-%2052.xlsx!TRABAJO2!F101C1:F115C54</vt:lpstr>
      <vt:lpstr>file:///C:\SALA_PAMPA_GRANDE\sala_situacional%20-%2052.xlsx!TRABAJO3!%5bsala_situacional%20-%2052.xlsx%5dTRABAJO3%20Gráfico%202</vt:lpstr>
      <vt:lpstr>file:///C:\SALA_PAMPA_GRANDE\sala_situacional%20-%2052.xlsx!CE-PG!%5bsala_situacional%20-%2052.xlsx%5dCE-PG%202%20Gráfico</vt:lpstr>
      <vt:lpstr>file:///C:\SALA_%20CORRALES\sala_situacional%20-%20SE%2051%20C.xlsx!canal!%5bsala_situacional%20-%20SE%2051%20C.xlsx%5dcanal%202%20Gráfico</vt:lpstr>
      <vt:lpstr>file:///C:\SALA_%20CORRALES\sala_situacional%20-%20SE%2051%20C.xlsx!TRABAJO!F14C1:F20C5</vt:lpstr>
      <vt:lpstr>file:///C:\SALA_%20CORRALES\sala_situacional%20-%20SE%2051%20C.xlsx!TRABAJO!F97C1:F112C5</vt:lpstr>
      <vt:lpstr>file:///C:\SALA_%20CORRALES\sala_situacional%20-%20SE%2051%20C.xlsx!TRABAJO!F53C1:F76C5</vt:lpstr>
      <vt:lpstr>file:///C:\SALA_%20CORRALES\sala_situacional%20-%20SE%2051%20C.xlsx!TRABAJO2!F35C1:F54C54</vt:lpstr>
      <vt:lpstr>file:///C:\SALA_%20CORRALES\sala_situacional%20-%20SE%2051%20C.xlsx!TRABAJO2!F86C1:F96C54</vt:lpstr>
      <vt:lpstr>file:///C:\SALA_%20CORRALES\sala_situacional%20-%20SE%2028%20C.xlsx!TRABAJO!F6C18:F10C23</vt:lpstr>
      <vt:lpstr>file:///C:\SALA_%20CORRALES\sala_situacional%20-%20SE%2051%20C.xlsx!TRABAJO!F12C9:F16C14</vt:lpstr>
      <vt:lpstr>file:///C:\SALA_%20CORRALES\sala_situacional%20-%20SE%2051%20C.xlsx!TRABAJO!%5bsala_situacional%20-%20SE%2051%20C.xlsx%5dTRABAJO%20Gráfico%202</vt:lpstr>
      <vt:lpstr>file:///C:\SALA_%20CORRALES\sala_situacional%20-%20SE%2051%20C.xlsx!TRABAJO3!%5bsala_situacional%20-%20SE%2051%20C.xlsx%5dTRABAJO3%20Gráfico%202</vt:lpstr>
      <vt:lpstr>file:///C:\SALA_%20CORRALES\sala_situacional%20-%20SE%2051%20C.xlsx!TRABAJO3!%5bsala_situacional%20-%20SE%2051%20C.xlsx%5dTRABAJO3%20Gráfico%201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PALACIOS CHALEN CESAR AUGUSTO</cp:lastModifiedBy>
  <cp:revision>149</cp:revision>
  <cp:lastPrinted>2024-03-20T23:17:57Z</cp:lastPrinted>
  <dcterms:created xsi:type="dcterms:W3CDTF">2023-06-21T15:50:33Z</dcterms:created>
  <dcterms:modified xsi:type="dcterms:W3CDTF">2025-01-06T14:16:41Z</dcterms:modified>
</cp:coreProperties>
</file>