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79" r:id="rId16"/>
    <p:sldId id="281" r:id="rId17"/>
    <p:sldId id="264" r:id="rId18"/>
    <p:sldId id="283" r:id="rId19"/>
    <p:sldId id="285" r:id="rId20"/>
    <p:sldId id="287" r:id="rId21"/>
    <p:sldId id="289" r:id="rId22"/>
    <p:sldId id="291" r:id="rId23"/>
    <p:sldId id="293" r:id="rId24"/>
    <p:sldId id="295" r:id="rId25"/>
    <p:sldId id="297" r:id="rId26"/>
    <p:sldId id="299" r:id="rId27"/>
    <p:sldId id="301" r:id="rId28"/>
    <p:sldId id="303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90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BF272-8438-4DB6-9A09-49C34EDF68B5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FF8D2-8BDC-4C04-9186-2F7E911E540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838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15/08/2024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file:///C:\SALA_PAMPA_GRANDE\sala_situacional%20-%2031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1.xlsx!TRABAJO!F77C1:F107C5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PAMPA_GRANDE\sala_situacional%20-%2031.xlsx!TRABAJO!F133C1:F146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31.xlsx!TRABAJO2!F42C1:F69C33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31.xlsx!TRABAJO2!F101C1:F115C33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31.xlsx!TRABAJO!F15C9:F19C14" TargetMode="External"/><Relationship Id="rId3" Type="http://schemas.openxmlformats.org/officeDocument/2006/relationships/image" Target="../media/image29.emf"/><Relationship Id="rId7" Type="http://schemas.openxmlformats.org/officeDocument/2006/relationships/image" Target="../media/image31.emf"/><Relationship Id="rId2" Type="http://schemas.openxmlformats.org/officeDocument/2006/relationships/oleObject" Target="file:///C:\SALA_PAMPA_GRANDE\sala_situacional%20-%2031.xlsx!TRABAJO3!%5bsala_situacional%20-%2031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1.xlsx!TRABAJO!%5bsala_situacional%20-%2031.xlsx%5dTRABAJO%20Gr&#225;fico%202" TargetMode="External"/><Relationship Id="rId5" Type="http://schemas.openxmlformats.org/officeDocument/2006/relationships/image" Target="../media/image30.emf"/><Relationship Id="rId4" Type="http://schemas.openxmlformats.org/officeDocument/2006/relationships/oleObject" Target="file:///C:\SALA_PAMPA_GRANDE\sala_situacional%20-%2031.xlsx!TRABAJO3!%5bsala_situacional%20-%2031.xlsx%5dTRABAJO3%20Gr&#225;fico%202" TargetMode="External"/><Relationship Id="rId9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7.jpeg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8.jpe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1.emf"/><Relationship Id="rId2" Type="http://schemas.openxmlformats.org/officeDocument/2006/relationships/oleObject" Target="file:///C:\SALA_%20CORRALES\sala_situacional%20-%20SE%2030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0%20C.xlsx!TRABAJO!F49C1:F71C5" TargetMode="External"/><Relationship Id="rId5" Type="http://schemas.openxmlformats.org/officeDocument/2006/relationships/image" Target="../media/image40.emf"/><Relationship Id="rId4" Type="http://schemas.openxmlformats.org/officeDocument/2006/relationships/oleObject" Target="file:///C:\SALA_%20CORRALES\sala_situacional%20-%20SE%2030%20C.xlsx!TRABAJO!F94C1:F108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0%20C.xlsx!TRABAJO2!F35C1:F55C33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30%20C.xlsx!TRABAJO2!F87C1:F100C33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0%20C.xlsx!TRABAJO!%5bsala_situacional%20-%20SE%2030%20C.xlsx%5dTRABAJO%20Gr&#225;fico%202" TargetMode="External"/><Relationship Id="rId3" Type="http://schemas.openxmlformats.org/officeDocument/2006/relationships/image" Target="../media/image44.emf"/><Relationship Id="rId7" Type="http://schemas.openxmlformats.org/officeDocument/2006/relationships/image" Target="../media/image46.emf"/><Relationship Id="rId2" Type="http://schemas.openxmlformats.org/officeDocument/2006/relationships/oleObject" Target="file:///C:\Users\cdcpe\OneDrive\Escritorio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0%20C.xlsx!TRABAJO!F12C9:F16C14" TargetMode="External"/><Relationship Id="rId11" Type="http://schemas.openxmlformats.org/officeDocument/2006/relationships/image" Target="../media/image48.emf"/><Relationship Id="rId5" Type="http://schemas.openxmlformats.org/officeDocument/2006/relationships/image" Target="../media/image45.emf"/><Relationship Id="rId10" Type="http://schemas.openxmlformats.org/officeDocument/2006/relationships/oleObject" Target="file:///C:\SALA_%20CORRALES\sala_situacional%20-%20SE%2030%20C.xlsx!TRABAJO3!%5bsala_situacional%20-%20SE%2030%20C.xlsx%5dTRABAJO3%20Gr&#225;fico%202" TargetMode="External"/><Relationship Id="rId4" Type="http://schemas.openxmlformats.org/officeDocument/2006/relationships/oleObject" Target="file:///C:\SALA_%20CORRALES\sala_situacional%20-%20SE%2030%20C.xlsx!TRABAJO3!%5bsala_situacional%20-%20SE%2030%20C.xlsx%5dTRABAJO3%20Gr&#225;fico%201" TargetMode="External"/><Relationship Id="rId9" Type="http://schemas.openxmlformats.org/officeDocument/2006/relationships/image" Target="../media/image4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7.jpeg"/><Relationship Id="rId7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Users\cdcpe\Downloads\Sala_situacional_ZA-Plantilla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Users\cdcpe\Downloads\Sala_situacional_ZA-Plantilla.xlsx!TRABAJO!F120C1:F135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Users\cdcpe\Downloads\Sala_situacional_ZA-Plantilla.xlsx!TRABAJO!F58C1:F86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Users\cdcpe\Downloads\Sala_situacional_ZA-Plantilla.xlsx!TRABAJO2!F35C1:F59C35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Users\cdcpe\Downloads\Sala_situacional_ZA-Plantilla.xlsx!TRABAJO2!F88C1:F101C3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cdcpe\Downloads\Sala_situacional_ZA-Plantilla.xlsx!TRABAJO!F13C9:F17C14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Users\cdcpe\Downloads\Sala_situacional_ZA-Plantilla.xlsx!TRABAJO3!%5bSala_situacional_ZA-Plantilla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Users\cdcpe\Downloads\Sala_situacional_ZA-Plantilla.xlsx!TRABAJO!%5bSala_situacional_ZA-Plantilla.xlsx%5dTRABAJO%20Gr&#225;fico%202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Users\cdcpe\Downloads\Sala_situacional_ZA-Plantilla.xlsx!TRABAJO3!%5bSala_situacional_ZA-Plantilla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F02A991-0D2D-0D47-DD29-64BDCBC6A2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7452" y="1305692"/>
          <a:ext cx="5121275" cy="176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60196" progId="Excel.Sheet.12">
                  <p:link updateAutomatic="1"/>
                </p:oleObj>
              </mc:Choice>
              <mc:Fallback>
                <p:oleObj name="Worksheet" r:id="rId2" imgW="5120640" imgH="176019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F02A991-0D2D-0D47-DD29-64BDCBC6A2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7452" y="1305692"/>
                        <a:ext cx="5121275" cy="176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C0723AB-26C1-30FC-28B7-170BA44EB5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7452" y="3340217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2720458" progId="Excel.Sheet.12">
                  <p:link updateAutomatic="1"/>
                </p:oleObj>
              </mc:Choice>
              <mc:Fallback>
                <p:oleObj name="Worksheet" r:id="rId4" imgW="5120640" imgH="2720458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C0723AB-26C1-30FC-28B7-170BA44EB5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7452" y="3340217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1645BA9-ED4F-B06E-D97A-7D743AB33F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78563" y="1305692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5433242" progId="Excel.Sheet.12">
                  <p:link updateAutomatic="1"/>
                </p:oleObj>
              </mc:Choice>
              <mc:Fallback>
                <p:oleObj name="Worksheet" r:id="rId6" imgW="5120640" imgH="5433242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21645BA9-ED4F-B06E-D97A-7D743AB33F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78563" y="1305692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9571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7AE9761-520E-7D5C-BD86-E32746A292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5361" y="1535922"/>
          <a:ext cx="11161278" cy="4043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130295" imgH="7650543" progId="Excel.Sheet.12">
                  <p:link updateAutomatic="1"/>
                </p:oleObj>
              </mc:Choice>
              <mc:Fallback>
                <p:oleObj name="Worksheet" r:id="rId2" imgW="21130295" imgH="7650543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57AE9761-520E-7D5C-BD86-E32746A292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15361" y="1535922"/>
                        <a:ext cx="11161278" cy="4043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9761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F743B65-2470-7135-C756-A1BFB6A551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831" y="1591777"/>
          <a:ext cx="11078338" cy="2327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130295" imgH="3718671" progId="Excel.Sheet.12">
                  <p:link updateAutomatic="1"/>
                </p:oleObj>
              </mc:Choice>
              <mc:Fallback>
                <p:oleObj name="Worksheet" r:id="rId2" imgW="21130295" imgH="3718671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5F743B65-2470-7135-C756-A1BFB6A551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6831" y="1591777"/>
                        <a:ext cx="11078338" cy="2327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SE31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C7ADB3FB-9D28-E652-7334-5512A323A0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401" y="1315617"/>
          <a:ext cx="5302250" cy="2974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31636" imgH="5809717" progId="Excel.Sheet.12">
                  <p:link updateAutomatic="1"/>
                </p:oleObj>
              </mc:Choice>
              <mc:Fallback>
                <p:oleObj name="Worksheet" r:id="rId2" imgW="10631636" imgH="5809717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C7ADB3FB-9D28-E652-7334-5512A323A0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6401" y="1315617"/>
                        <a:ext cx="5302250" cy="2974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08CE2383-862D-A31E-8F5B-D83632F41F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64338" y="4072265"/>
          <a:ext cx="4647309" cy="2479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191989" imgH="3889248" progId="Excel.Sheet.12">
                  <p:link updateAutomatic="1"/>
                </p:oleObj>
              </mc:Choice>
              <mc:Fallback>
                <p:oleObj name="Worksheet" r:id="rId4" imgW="7191989" imgH="3889248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08CE2383-862D-A31E-8F5B-D83632F41F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64338" y="4072265"/>
                        <a:ext cx="4647309" cy="2479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49A45154-E34F-48FB-2ED8-24A7FE7242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24675" y="1392238"/>
          <a:ext cx="4022725" cy="247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63434" imgH="3367740" progId="Excel.Sheet.12">
                  <p:link updateAutomatic="1"/>
                </p:oleObj>
              </mc:Choice>
              <mc:Fallback>
                <p:oleObj name="Worksheet" r:id="rId6" imgW="5463434" imgH="3367740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49A45154-E34F-48FB-2ED8-24A7FE7242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24675" y="1392238"/>
                        <a:ext cx="4022725" cy="2478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FE65B93-B903-BCD2-D4E9-D16023ACB6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6319" y="4724075"/>
          <a:ext cx="5845175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844505" imgH="1394342" progId="Excel.Sheet.12">
                  <p:link updateAutomatic="1"/>
                </p:oleObj>
              </mc:Choice>
              <mc:Fallback>
                <p:oleObj name="Worksheet" r:id="rId8" imgW="5844505" imgH="1394342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1FE65B93-B903-BCD2-D4E9-D16023ACB6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6319" y="4724075"/>
                        <a:ext cx="5845175" cy="1393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7143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CF7640-CF28-B8F7-051E-309904D56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2737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01-31/2024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07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3007153" y="-126004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8767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602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SE231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660AB8E-BB8C-C0E0-49B8-B43873AA69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413" y="1415346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F660AB8E-BB8C-C0E0-49B8-B43873AA69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413" y="1415346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28FE2A1-9DAC-9875-87C8-F91902CF04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412" y="3362960"/>
          <a:ext cx="5440363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2949011" progId="Excel.Sheet.12">
                  <p:link updateAutomatic="1"/>
                </p:oleObj>
              </mc:Choice>
              <mc:Fallback>
                <p:oleObj name="Worksheet" r:id="rId4" imgW="5440893" imgH="2949011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228FE2A1-9DAC-9875-87C8-F91902CF04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2412" y="3362960"/>
                        <a:ext cx="5440363" cy="294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70F92F7-5DEF-415D-1DE7-9488E05007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2774" y="1193090"/>
          <a:ext cx="5194852" cy="556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829371" progId="Excel.Sheet.12">
                  <p:link updateAutomatic="1"/>
                </p:oleObj>
              </mc:Choice>
              <mc:Fallback>
                <p:oleObj name="Worksheet" r:id="rId6" imgW="5440893" imgH="5829371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70F92F7-5DEF-415D-1DE7-9488E05007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22774" y="1193090"/>
                        <a:ext cx="5194852" cy="5566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D22D48C-69F4-517D-19D2-FABF4D27EB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416" y="1483450"/>
          <a:ext cx="11899116" cy="3665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037040" imgH="6781958" progId="Excel.Sheet.12">
                  <p:link updateAutomatic="1"/>
                </p:oleObj>
              </mc:Choice>
              <mc:Fallback>
                <p:oleObj name="Worksheet" r:id="rId2" imgW="22037040" imgH="6781958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6D22D48C-69F4-517D-19D2-FABF4D27EB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6416" y="1483450"/>
                        <a:ext cx="11899116" cy="36650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9503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EEF9A18-4D8E-9DA1-829D-0D48FF01B6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" y="1697038"/>
          <a:ext cx="1181100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037040" imgH="4937760" progId="Excel.Sheet.12">
                  <p:link updateAutomatic="1"/>
                </p:oleObj>
              </mc:Choice>
              <mc:Fallback>
                <p:oleObj name="Worksheet" r:id="rId2" imgW="22037040" imgH="493776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1EEF9A18-4D8E-9DA1-829D-0D48FF01B6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0500" y="1697038"/>
                        <a:ext cx="11811000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359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(01-31)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SE31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F8B12436-1A71-7E3B-D4B2-7396EA7576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225" y="1235839"/>
          <a:ext cx="6424184" cy="333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52049" imgH="6819908" progId="Excel.Sheet.12">
                  <p:link updateAutomatic="1"/>
                </p:oleObj>
              </mc:Choice>
              <mc:Fallback>
                <p:oleObj name="Worksheet" r:id="rId4" imgW="13152049" imgH="6819908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F8B12436-1A71-7E3B-D4B2-7396EA7576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9225" y="1235839"/>
                        <a:ext cx="6424184" cy="3332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420CB12A-E37C-6B57-91DC-AC7C5287CC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017" y="4568826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34142" imgH="1722246" progId="Excel.Sheet.12">
                  <p:link updateAutomatic="1"/>
                </p:oleObj>
              </mc:Choice>
              <mc:Fallback>
                <p:oleObj name="Worksheet" r:id="rId6" imgW="5334142" imgH="1722246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420CB12A-E37C-6B57-91DC-AC7C5287CC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7017" y="4568826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78775FD9-1692-ABBD-08A1-1DEC3328C0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67638" y="1244600"/>
          <a:ext cx="3795712" cy="221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67950" imgH="3367740" progId="Excel.Sheet.12">
                  <p:link updateAutomatic="1"/>
                </p:oleObj>
              </mc:Choice>
              <mc:Fallback>
                <p:oleObj name="Worksheet" r:id="rId8" imgW="5767950" imgH="3367740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78775FD9-1692-ABBD-08A1-1DEC3328C0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767638" y="1244600"/>
                        <a:ext cx="3795712" cy="2217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154B587E-96CC-2B37-E3CE-9F75CC2CA5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2990" y="3702845"/>
          <a:ext cx="5389785" cy="2412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557476" imgH="5615743" progId="Excel.Sheet.12">
                  <p:link updateAutomatic="1"/>
                </p:oleObj>
              </mc:Choice>
              <mc:Fallback>
                <p:oleObj name="Worksheet" r:id="rId10" imgW="12557476" imgH="5615743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154B587E-96CC-2B37-E3CE-9F75CC2CA5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652990" y="3702845"/>
                        <a:ext cx="5389785" cy="24121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8657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01-31/2024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71A17DC-11A0-B995-856C-104DD31156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32"/>
          <a:stretch/>
        </p:blipFill>
        <p:spPr>
          <a:xfrm>
            <a:off x="724452" y="1398891"/>
            <a:ext cx="10743095" cy="517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45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138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3599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AF1D0C3-63A7-44BE-B602-AEF141EC9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38" y="1740310"/>
            <a:ext cx="5476875" cy="18859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4DC2471-BDE0-45BF-A501-665EF18BE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38" y="3626260"/>
            <a:ext cx="5476875" cy="23050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7558D07-2AFF-49FC-A08B-BCB27E9D3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787" y="1740310"/>
            <a:ext cx="5476875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47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5113D5-5A6F-4577-81FF-D83FB4DFD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3678"/>
            <a:ext cx="12192000" cy="34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14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1D56196-952F-46E6-A532-465216728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3668"/>
            <a:ext cx="12192000" cy="221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2A0329D-C670-46AC-92B7-B07ECE91E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85" y="1439316"/>
            <a:ext cx="5760512" cy="30726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1B5743E-5064-47D7-A975-C6D8A8ECE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344" y="3717960"/>
            <a:ext cx="4499201" cy="304437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5E351EB-CBDC-421D-B16F-B5AA0F106C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85" y="4668593"/>
            <a:ext cx="5760512" cy="169545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2572226-7391-4F80-928A-728BFBE9A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5538" y="1137389"/>
            <a:ext cx="3920835" cy="257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64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01-31/2024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F069E86-9F19-4539-B98F-407864A58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0169"/>
            <a:ext cx="12192000" cy="585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5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(01-31)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55F4431-0238-C6D1-0179-1E57DB1861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397105"/>
              </p:ext>
            </p:extLst>
          </p:nvPr>
        </p:nvGraphicFramePr>
        <p:xfrm>
          <a:off x="265554" y="998782"/>
          <a:ext cx="5141549" cy="2084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171676" progId="Excel.Sheet.12">
                  <p:link updateAutomatic="1"/>
                </p:oleObj>
              </mc:Choice>
              <mc:Fallback>
                <p:oleObj name="Worksheet" r:id="rId2" imgW="5356683" imgH="21716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5554" y="998782"/>
                        <a:ext cx="5141549" cy="2084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4D57F70-F644-FB5B-9FAF-31FA94E5E3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697776"/>
              </p:ext>
            </p:extLst>
          </p:nvPr>
        </p:nvGraphicFramePr>
        <p:xfrm>
          <a:off x="7450852" y="1351710"/>
          <a:ext cx="4240879" cy="5225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6599031" progId="Excel.Sheet.12">
                  <p:link updateAutomatic="1"/>
                </p:oleObj>
              </mc:Choice>
              <mc:Fallback>
                <p:oleObj name="Worksheet" r:id="rId4" imgW="5356683" imgH="65990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50852" y="1351710"/>
                        <a:ext cx="4240879" cy="5225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CCF92D3-E77C-20B0-A01C-DE5D6F0EFA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149813"/>
              </p:ext>
            </p:extLst>
          </p:nvPr>
        </p:nvGraphicFramePr>
        <p:xfrm>
          <a:off x="500269" y="3429000"/>
          <a:ext cx="4585861" cy="3073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0269" y="3429000"/>
                        <a:ext cx="4585861" cy="30730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(01-31)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9B2F4C8-5277-AAE0-D423-A6F57D0DC5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087854"/>
              </p:ext>
            </p:extLst>
          </p:nvPr>
        </p:nvGraphicFramePr>
        <p:xfrm>
          <a:off x="874713" y="1001713"/>
          <a:ext cx="11006137" cy="462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0017705" imgH="8404852" progId="Excel.Sheet.12">
                  <p:link updateAutomatic="1"/>
                </p:oleObj>
              </mc:Choice>
              <mc:Fallback>
                <p:oleObj name="Worksheet" r:id="rId2" imgW="20017705" imgH="840485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4713" y="1001713"/>
                        <a:ext cx="11006137" cy="462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(01-31)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3BAA828-010B-18AB-6211-12411A3BA6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868021"/>
              </p:ext>
            </p:extLst>
          </p:nvPr>
        </p:nvGraphicFramePr>
        <p:xfrm>
          <a:off x="493713" y="2100263"/>
          <a:ext cx="11425237" cy="238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9743385" imgH="4114800" progId="Excel.Sheet.12">
                  <p:link updateAutomatic="1"/>
                </p:oleObj>
              </mc:Choice>
              <mc:Fallback>
                <p:oleObj name="Worksheet" r:id="rId2" imgW="19743385" imgH="41148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3713" y="2100263"/>
                        <a:ext cx="11425237" cy="238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1BA6700-4D1C-C68C-2904-E7A72151C0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312423"/>
              </p:ext>
            </p:extLst>
          </p:nvPr>
        </p:nvGraphicFramePr>
        <p:xfrm>
          <a:off x="207575" y="1348951"/>
          <a:ext cx="4888531" cy="2637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7575" y="1348951"/>
                        <a:ext cx="4888531" cy="2637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950C850B-C7A5-0C51-4D8C-208C0E0735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651618"/>
              </p:ext>
            </p:extLst>
          </p:nvPr>
        </p:nvGraphicFramePr>
        <p:xfrm>
          <a:off x="6789197" y="4055566"/>
          <a:ext cx="4809406" cy="2496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359288" imgH="4338812" progId="Excel.Sheet.12">
                  <p:link updateAutomatic="1"/>
                </p:oleObj>
              </mc:Choice>
              <mc:Fallback>
                <p:oleObj name="Worksheet" r:id="rId4" imgW="8359288" imgH="433881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89197" y="4055566"/>
                        <a:ext cx="4809406" cy="2496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DECFF3D8-E9AD-7B4E-A809-84C56901D2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013702"/>
              </p:ext>
            </p:extLst>
          </p:nvPr>
        </p:nvGraphicFramePr>
        <p:xfrm>
          <a:off x="7089775" y="1173163"/>
          <a:ext cx="4067175" cy="251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467" imgH="3367740" progId="Excel.Sheet.12">
                  <p:link updateAutomatic="1"/>
                </p:oleObj>
              </mc:Choice>
              <mc:Fallback>
                <p:oleObj name="Worksheet" r:id="rId6" imgW="5440467" imgH="336774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89775" y="1173163"/>
                        <a:ext cx="4067175" cy="2516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2E540046-C77D-274F-0CB7-80BDB92A3F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095101"/>
              </p:ext>
            </p:extLst>
          </p:nvPr>
        </p:nvGraphicFramePr>
        <p:xfrm>
          <a:off x="224012" y="4345167"/>
          <a:ext cx="5037137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036855" imgH="1805822" progId="Excel.Sheet.12">
                  <p:link updateAutomatic="1"/>
                </p:oleObj>
              </mc:Choice>
              <mc:Fallback>
                <p:oleObj name="Worksheet" r:id="rId8" imgW="5036855" imgH="18058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4012" y="4345167"/>
                        <a:ext cx="5037137" cy="180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AD1D85-2A06-941A-58E9-9F55C14FF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01-31/2024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90" y="1685738"/>
            <a:ext cx="1095999" cy="146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8659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07894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577</Words>
  <Application>Microsoft Office PowerPoint</Application>
  <PresentationFormat>Panorámica</PresentationFormat>
  <Paragraphs>61</Paragraphs>
  <Slides>28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28</vt:i4>
      </vt:variant>
      <vt:variant>
        <vt:lpstr>Títulos de diapositiva</vt:lpstr>
      </vt:variant>
      <vt:variant>
        <vt:i4>28</vt:i4>
      </vt:variant>
    </vt:vector>
  </HeadingPairs>
  <TitlesOfParts>
    <vt:vector size="63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file:///C:\Users\cdcpe\Downloads\Sala_situacional_ZA-Plantilla.xlsx!TRABAJO!F13C1:F19C5</vt:lpstr>
      <vt:lpstr>file:///C:\Users\cdcpe\Downloads\Sala_situacional_ZA-Plantilla.xlsx!TRABAJO!F58C1:F86C5</vt:lpstr>
      <vt:lpstr>file:///C:\Users\cdcpe\Downloads\Sala_situacional_ZA-Plantilla.xlsx!TRABAJO!F120C1:F135C5</vt:lpstr>
      <vt:lpstr>file:///C:\Users\cdcpe\Downloads\Sala_situacional_ZA-Plantilla.xlsx!TRABAJO2!F35C1:F59C35</vt:lpstr>
      <vt:lpstr>file:///C:\Users\cdcpe\Downloads\Sala_situacional_ZA-Plantilla.xlsx!TRABAJO2!F88C1:F101C34</vt:lpstr>
      <vt:lpstr>file:///C:\Users\cdcpe\Downloads\Sala_situacional_ZA-Plantilla.xlsx!TRABAJO3!%5bSala_situacional_ZA-Plantilla.xlsx%5dTRABAJO3%20Gráfico%201</vt:lpstr>
      <vt:lpstr>file:///C:\Users\cdcpe\Downloads\Sala_situacional_ZA-Plantilla.xlsx!TRABAJO3!%5bSala_situacional_ZA-Plantilla.xlsx%5dTRABAJO3%20Gráfico%202</vt:lpstr>
      <vt:lpstr>file:///C:\Users\cdcpe\Downloads\Sala_situacional_ZA-Plantilla.xlsx!TRABAJO!%5bSala_situacional_ZA-Plantilla.xlsx%5dTRABAJO%20Gráfico%202</vt:lpstr>
      <vt:lpstr>file:///C:\Users\cdcpe\Downloads\Sala_situacional_ZA-Plantilla.xlsx!TRABAJO!F13C9:F17C14</vt:lpstr>
      <vt:lpstr>file:///C:\SALA_PAMPA_GRANDE\sala_situacional%20-%2031.xlsx!TRABAJO!F15C1:F21C5</vt:lpstr>
      <vt:lpstr>file:///C:\SALA_PAMPA_GRANDE\sala_situacional%20-%2031.xlsx!TRABAJO!F133C1:F146C5</vt:lpstr>
      <vt:lpstr>file:///C:\SALA_PAMPA_GRANDE\sala_situacional%20-%2031.xlsx!TRABAJO!F77C1:F107C5</vt:lpstr>
      <vt:lpstr>file:///C:\SALA_PAMPA_GRANDE\sala_situacional%20-%2031.xlsx!TRABAJO2!F42C1:F69C33</vt:lpstr>
      <vt:lpstr>file:///C:\SALA_PAMPA_GRANDE\sala_situacional%20-%2031.xlsx!TRABAJO2!F101C1:F115C33</vt:lpstr>
      <vt:lpstr>file:///C:\SALA_PAMPA_GRANDE\sala_situacional%20-%2031.xlsx!TRABAJO3!%5bsala_situacional%20-%2031.xlsx%5dTRABAJO3%20Gráfico%201</vt:lpstr>
      <vt:lpstr>file:///C:\SALA_PAMPA_GRANDE\sala_situacional%20-%2031.xlsx!TRABAJO3!%5bsala_situacional%20-%2031.xlsx%5dTRABAJO3%20Gráfico%202</vt:lpstr>
      <vt:lpstr>file:///C:\SALA_PAMPA_GRANDE\sala_situacional%20-%2031.xlsx!TRABAJO!%5bsala_situacional%20-%2031.xlsx%5dTRABAJO%20Gráfico%202</vt:lpstr>
      <vt:lpstr>file:///C:\SALA_PAMPA_GRANDE\sala_situacional%20-%2031.xlsx!TRABAJO!F15C9:F19C14</vt:lpstr>
      <vt:lpstr>file:///C:\SALA_%20CORRALES\sala_situacional%20-%20SE%2030%20C.xlsx!TRABAJO!F14C1:F20C5</vt:lpstr>
      <vt:lpstr>file:///C:\SALA_%20CORRALES\sala_situacional%20-%20SE%2030%20C.xlsx!TRABAJO!F94C1:F108C5</vt:lpstr>
      <vt:lpstr>file:///C:\SALA_%20CORRALES\sala_situacional%20-%20SE%2030%20C.xlsx!TRABAJO!F49C1:F71C5</vt:lpstr>
      <vt:lpstr>file:///C:\SALA_%20CORRALES\sala_situacional%20-%20SE%2030%20C.xlsx!TRABAJO2!F35C1:F55C33</vt:lpstr>
      <vt:lpstr>file:///C:\SALA_%20CORRALES\sala_situacional%20-%20SE%2030%20C.xlsx!TRABAJO2!F87C1:F100C33</vt:lpstr>
      <vt:lpstr>file:///C:\Users\cdcpe\OneDrive\Escritorio\SALA_%20CORRALES\sala_situacional%20-%20SE%2028%20C.xlsx!TRABAJO!F6C18:F10C23</vt:lpstr>
      <vt:lpstr>file:///C:\SALA_%20CORRALES\sala_situacional%20-%20SE%2030%20C.xlsx!TRABAJO3!%5bsala_situacional%20-%20SE%2030%20C.xlsx%5dTRABAJO3%20Gráfico%201</vt:lpstr>
      <vt:lpstr>file:///C:\SALA_%20CORRALES\sala_situacional%20-%20SE%2030%20C.xlsx!TRABAJO!F12C9:F16C14</vt:lpstr>
      <vt:lpstr>file:///C:\SALA_%20CORRALES\sala_situacional%20-%20SE%2030%20C.xlsx!TRABAJO!%5bsala_situacional%20-%20SE%2030%20C.xlsx%5dTRABAJO%20Gráfico%202</vt:lpstr>
      <vt:lpstr>file:///C:\SALA_%20CORRALES\sala_situacional%20-%20SE%2030%20C.xlsx!TRABAJO3!%5bsala_situacional%20-%20SE%2030%20C.xlsx%5dTRABAJO3%20Gráfico%202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115</cp:revision>
  <cp:lastPrinted>2024-03-20T23:17:57Z</cp:lastPrinted>
  <dcterms:created xsi:type="dcterms:W3CDTF">2023-06-21T15:50:33Z</dcterms:created>
  <dcterms:modified xsi:type="dcterms:W3CDTF">2024-08-15T20:38:38Z</dcterms:modified>
</cp:coreProperties>
</file>