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5" r:id="rId9"/>
    <p:sldId id="267" r:id="rId10"/>
    <p:sldId id="269" r:id="rId11"/>
    <p:sldId id="271" r:id="rId12"/>
    <p:sldId id="273" r:id="rId13"/>
    <p:sldId id="275" r:id="rId14"/>
    <p:sldId id="277" r:id="rId15"/>
    <p:sldId id="279" r:id="rId16"/>
    <p:sldId id="281" r:id="rId17"/>
    <p:sldId id="264" r:id="rId18"/>
    <p:sldId id="283" r:id="rId19"/>
    <p:sldId id="285" r:id="rId20"/>
    <p:sldId id="287" r:id="rId21"/>
    <p:sldId id="289" r:id="rId22"/>
    <p:sldId id="291" r:id="rId23"/>
    <p:sldId id="293" r:id="rId24"/>
    <p:sldId id="295" r:id="rId25"/>
    <p:sldId id="297" r:id="rId26"/>
    <p:sldId id="299" r:id="rId27"/>
    <p:sldId id="301" r:id="rId28"/>
    <p:sldId id="303" r:id="rId29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0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6.emf"/><Relationship Id="rId2" Type="http://schemas.openxmlformats.org/officeDocument/2006/relationships/oleObject" Target="file:///C:\SALA_PAMPA_GRANDE\sala_situacional%20-%2037.xlsx!TRABAJO!F15C1:F21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37.xlsx!TRABAJO!F133C1:F146C5" TargetMode="External"/><Relationship Id="rId5" Type="http://schemas.openxmlformats.org/officeDocument/2006/relationships/image" Target="../media/image25.emf"/><Relationship Id="rId4" Type="http://schemas.openxmlformats.org/officeDocument/2006/relationships/oleObject" Target="file:///C:\SALA_PAMPA_GRANDE\sala_situacional%20-%2037.xlsx!TRABAJO!F77C1:F107C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file:///C:\SALA_PAMPA_GRANDE\sala_situacional%20-%2037.xlsx!TRABAJO2!F42C1:F69C40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C:\SALA_PAMPA_GRANDE\sala_situacional%20-%2037.xlsx!TRABAJO2!F101C1:F115C40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PAMPA_GRANDE\sala_situacional%20-%2037.xlsx!TRABAJO!F15C9:F19C14" TargetMode="External"/><Relationship Id="rId3" Type="http://schemas.openxmlformats.org/officeDocument/2006/relationships/image" Target="../media/image29.emf"/><Relationship Id="rId7" Type="http://schemas.openxmlformats.org/officeDocument/2006/relationships/image" Target="../media/image31.emf"/><Relationship Id="rId2" Type="http://schemas.openxmlformats.org/officeDocument/2006/relationships/oleObject" Target="file:///C:\SALA_PAMPA_GRANDE\sala_situacional%20-%2037.xlsx!TRABAJO3!%5bsala_situacional%20-%2037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37.xlsx!TRABAJO!%5bsala_situacional%20-%2037.xlsx%5dTRABAJO%20Gr&#225;fico%202" TargetMode="External"/><Relationship Id="rId5" Type="http://schemas.openxmlformats.org/officeDocument/2006/relationships/image" Target="../media/image30.emf"/><Relationship Id="rId4" Type="http://schemas.openxmlformats.org/officeDocument/2006/relationships/oleObject" Target="file:///C:\SALA_PAMPA_GRANDE\sala_situacional%20-%2037.xlsx!TRABAJO3!%5bsala_situacional%20-%2037.xlsx%5dTRABAJO3%20Gr&#225;fico%202" TargetMode="External"/><Relationship Id="rId9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jpeg"/><Relationship Id="rId7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8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2.emf"/><Relationship Id="rId2" Type="http://schemas.openxmlformats.org/officeDocument/2006/relationships/oleObject" Target="file:///C:\SALA_%20CORRALES\sala_situacional%20-%20SE%2037%20C.xlsx!TRABAJO!F14C1:F20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7%20C.xlsx!TRABAJO!F50C1:F73C5" TargetMode="External"/><Relationship Id="rId5" Type="http://schemas.openxmlformats.org/officeDocument/2006/relationships/image" Target="../media/image41.emf"/><Relationship Id="rId4" Type="http://schemas.openxmlformats.org/officeDocument/2006/relationships/oleObject" Target="file:///C:\SALA_%20CORRALES\sala_situacional%20-%20SE%2037%20C.xlsx!TRABAJO!F94C1:F110C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37%20C.xlsx!TRABAJO2!F35C1:F56C40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file:///C:\SALA_%20CORRALES\sala_situacional%20-%20SE%2037%20C.xlsx!TRABAJO2!F88C1:F101C40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37%20C.xlsx!TRABAJO!%5bsala_situacional%20-%20SE%2037%20C.xlsx%5dTRABAJO%20Gr&#225;fico%202" TargetMode="External"/><Relationship Id="rId3" Type="http://schemas.openxmlformats.org/officeDocument/2006/relationships/image" Target="../media/image45.emf"/><Relationship Id="rId7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7%20C.xlsx!TRABAJO3!%5bsala_situacional%20-%20SE%2037%20C.xlsx%5dTRABAJO3%20Gr&#225;fico%202" TargetMode="External"/><Relationship Id="rId11" Type="http://schemas.openxmlformats.org/officeDocument/2006/relationships/image" Target="../media/image49.emf"/><Relationship Id="rId5" Type="http://schemas.openxmlformats.org/officeDocument/2006/relationships/image" Target="../media/image46.emf"/><Relationship Id="rId10" Type="http://schemas.openxmlformats.org/officeDocument/2006/relationships/oleObject" Target="file:///C:\SALA_%20CORRALES\sala_situacional%20-%20SE%2037%20C.xlsx!TRABAJO!F12C9:F16C14" TargetMode="External"/><Relationship Id="rId4" Type="http://schemas.openxmlformats.org/officeDocument/2006/relationships/oleObject" Target="file:///C:\SALA_%20CORRALES\sala_situacional%20-%20SE%2037%20C.xlsx!TRABAJO3!%5bsala_situacional%20-%20SE%2037%20C.xlsx%5dTRABAJO3%20Gr&#225;fico%201" TargetMode="External"/><Relationship Id="rId9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7.jpeg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emf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37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7.xlsx!TRABAJO!F58C1:F8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37.xlsx!TRABAJO!F120C1:F135C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37.xlsx!TRABAJO2!F35C1:F59C40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37.xlsx!TRABAJO2!F88C1:F101C40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37.xlsx!TRABAJO!F13C9:F17C14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37.xlsx!TRABAJO3!%5bSala_situacional_ZA-37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7.xlsx!TRABAJO!%5bSala_situacional_ZA-37.xlsx%5dTRABAJO%20Gr&#225;fico%202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37.xlsx!TRABAJO3!%5bSala_situacional_ZA-37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38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SE38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BB087EAF-94CC-5B77-2A5E-E2BA6D5481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140" y="1317690"/>
          <a:ext cx="5121275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20640" imgH="1775547" progId="Excel.Sheet.12">
                  <p:link updateAutomatic="1"/>
                </p:oleObj>
              </mc:Choice>
              <mc:Fallback>
                <p:oleObj name="Worksheet" r:id="rId2" imgW="5120640" imgH="1775547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BB087EAF-94CC-5B77-2A5E-E2BA6D5481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3140" y="1317690"/>
                        <a:ext cx="5121275" cy="177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37B9A702-1E04-6938-DF4F-2BAA65E524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7893" y="1190169"/>
          <a:ext cx="5121275" cy="543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120640" imgH="5433242" progId="Excel.Sheet.12">
                  <p:link updateAutomatic="1"/>
                </p:oleObj>
              </mc:Choice>
              <mc:Fallback>
                <p:oleObj name="Worksheet" r:id="rId4" imgW="5120640" imgH="5433242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37B9A702-1E04-6938-DF4F-2BAA65E524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87893" y="1190169"/>
                        <a:ext cx="5121275" cy="543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384A256C-9D8E-0497-35A6-E5382532A5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139" y="3197293"/>
          <a:ext cx="5121275" cy="27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120640" imgH="2720458" progId="Excel.Sheet.12">
                  <p:link updateAutomatic="1"/>
                </p:oleObj>
              </mc:Choice>
              <mc:Fallback>
                <p:oleObj name="Worksheet" r:id="rId6" imgW="5120640" imgH="2720458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384A256C-9D8E-0497-35A6-E5382532A5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3139" y="3197293"/>
                        <a:ext cx="5121275" cy="272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8827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SE38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4876722-E3E3-BE17-B0F7-8051BAE253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9721" y="1426580"/>
          <a:ext cx="11572557" cy="3695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7919822" imgH="7650543" progId="Excel.Sheet.12">
                  <p:link updateAutomatic="1"/>
                </p:oleObj>
              </mc:Choice>
              <mc:Fallback>
                <p:oleObj name="Worksheet" r:id="rId2" imgW="27919822" imgH="7650543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C4876722-E3E3-BE17-B0F7-8051BAE253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9721" y="1426580"/>
                        <a:ext cx="11572557" cy="36959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783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SE38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DA45FB12-8323-F0F0-69F0-FEED0EF05D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6571" y="1561128"/>
          <a:ext cx="11531226" cy="2180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7919822" imgH="3718671" progId="Excel.Sheet.12">
                  <p:link updateAutomatic="1"/>
                </p:oleObj>
              </mc:Choice>
              <mc:Fallback>
                <p:oleObj name="Worksheet" r:id="rId2" imgW="27919822" imgH="371867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DA45FB12-8323-F0F0-69F0-FEED0EF05D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6571" y="1561128"/>
                        <a:ext cx="11531226" cy="2180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PAMPA GRANDE –  SE (01-38)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SE38</a:t>
            </a:r>
          </a:p>
          <a:p>
            <a:pPr algn="l"/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A63B8051-C3CF-A72B-9919-658E0284C1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7594" y="1371195"/>
          <a:ext cx="6056767" cy="3310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31636" imgH="5809717" progId="Excel.Sheet.12">
                  <p:link updateAutomatic="1"/>
                </p:oleObj>
              </mc:Choice>
              <mc:Fallback>
                <p:oleObj name="Worksheet" r:id="rId2" imgW="10631636" imgH="5809717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A63B8051-C3CF-A72B-9919-658E0284C1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7594" y="1371195"/>
                        <a:ext cx="6056767" cy="3310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49F06F0D-9DEF-55FF-2CF6-E5B23AC1E2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92143" y="4129151"/>
          <a:ext cx="4761792" cy="2570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191989" imgH="3889248" progId="Excel.Sheet.12">
                  <p:link updateAutomatic="1"/>
                </p:oleObj>
              </mc:Choice>
              <mc:Fallback>
                <p:oleObj name="Worksheet" r:id="rId4" imgW="7191989" imgH="3889248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49F06F0D-9DEF-55FF-2CF6-E5B23AC1E2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92143" y="4129151"/>
                        <a:ext cx="4761792" cy="25702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2F1C154C-6A3E-F990-B0AF-80C2976B4C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48450" y="1254125"/>
          <a:ext cx="4838700" cy="298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63434" imgH="3367740" progId="Excel.Sheet.12">
                  <p:link updateAutomatic="1"/>
                </p:oleObj>
              </mc:Choice>
              <mc:Fallback>
                <p:oleObj name="Worksheet" r:id="rId6" imgW="5463434" imgH="3367740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2F1C154C-6A3E-F990-B0AF-80C2976B4C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48450" y="1254125"/>
                        <a:ext cx="4838700" cy="2981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CE359C76-2DE8-1E49-7CF8-3E2C8DF1DC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7594" y="4759613"/>
          <a:ext cx="5989941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6576025" imgH="1409692" progId="Excel.Sheet.12">
                  <p:link updateAutomatic="1"/>
                </p:oleObj>
              </mc:Choice>
              <mc:Fallback>
                <p:oleObj name="Worksheet" r:id="rId8" imgW="6576025" imgH="1409692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CE359C76-2DE8-1E49-7CF8-3E2C8DF1DC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7594" y="4759613"/>
                        <a:ext cx="5989941" cy="140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54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93E50BF-AC62-CF19-9638-BA827A8D4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PAMPA GRANDE – SE 01-38/2024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810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3017092" y="-88741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38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757" y="53960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4090746" y="1146560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712" y="3269571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8296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2804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SE238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C003EE6F-B00F-C9A6-E615-AB662A264A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540" y="1345142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0893" imgH="1722246" progId="Excel.Sheet.12">
                  <p:link updateAutomatic="1"/>
                </p:oleObj>
              </mc:Choice>
              <mc:Fallback>
                <p:oleObj name="Worksheet" r:id="rId2" imgW="5440893" imgH="172224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C003EE6F-B00F-C9A6-E615-AB662A264A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2540" y="1345142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895CD29A-AC1D-EF4B-F709-41A7226750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539" y="3191595"/>
          <a:ext cx="5513252" cy="3381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40893" imgH="3337465" progId="Excel.Sheet.12">
                  <p:link updateAutomatic="1"/>
                </p:oleObj>
              </mc:Choice>
              <mc:Fallback>
                <p:oleObj name="Worksheet" r:id="rId4" imgW="5440893" imgH="3337465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895CD29A-AC1D-EF4B-F709-41A7226750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2539" y="3191595"/>
                        <a:ext cx="5513252" cy="33816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7BBAE0F-4EB8-1485-2A5B-E7736B9090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79100" y="1346347"/>
          <a:ext cx="5071384" cy="5405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893" imgH="5798670" progId="Excel.Sheet.12">
                  <p:link updateAutomatic="1"/>
                </p:oleObj>
              </mc:Choice>
              <mc:Fallback>
                <p:oleObj name="Worksheet" r:id="rId6" imgW="5440893" imgH="5798670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27BBAE0F-4EB8-1485-2A5B-E7736B9090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79100" y="1346347"/>
                        <a:ext cx="5071384" cy="54058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SE38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F11D938B-D1E9-7366-2548-C0FE8738A1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2773" y="1363110"/>
          <a:ext cx="11833713" cy="442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0068449" imgH="11231912" progId="Excel.Sheet.12">
                  <p:link updateAutomatic="1"/>
                </p:oleObj>
              </mc:Choice>
              <mc:Fallback>
                <p:oleObj name="Worksheet" r:id="rId2" imgW="30068449" imgH="11231912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F11D938B-D1E9-7366-2548-C0FE8738A1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2773" y="1363110"/>
                        <a:ext cx="11833713" cy="4421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9085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SE38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C053647-E341-A758-7E86-417F2FF09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3017" y="1608137"/>
          <a:ext cx="11677315" cy="2615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0068449" imgH="6728657" progId="Excel.Sheet.12">
                  <p:link updateAutomatic="1"/>
                </p:oleObj>
              </mc:Choice>
              <mc:Fallback>
                <p:oleObj name="Worksheet" r:id="rId2" imgW="30068449" imgH="6728657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C053647-E341-A758-7E86-417F2FF099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3017" y="1608137"/>
                        <a:ext cx="11677315" cy="26159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0990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(01-38)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(01-38)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SE38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47CEAA5-301E-8A9D-3968-3CDA3E145C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610" y="1493215"/>
          <a:ext cx="6118226" cy="3075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06116" imgH="6583680" progId="Excel.Sheet.12">
                  <p:link updateAutomatic="1"/>
                </p:oleObj>
              </mc:Choice>
              <mc:Fallback>
                <p:oleObj name="Worksheet" r:id="rId4" imgW="13106116" imgH="658368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247CEAA5-301E-8A9D-3968-3CDA3E145C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0610" y="1493215"/>
                        <a:ext cx="6118226" cy="30751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F6437DC-CE9C-9968-2158-A05C84B992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7889" y="3599549"/>
          <a:ext cx="5761659" cy="3131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2778634" imgH="6941433" progId="Excel.Sheet.12">
                  <p:link updateAutomatic="1"/>
                </p:oleObj>
              </mc:Choice>
              <mc:Fallback>
                <p:oleObj name="Worksheet" r:id="rId6" imgW="12778634" imgH="6941433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1F6437DC-CE9C-9968-2158-A05C84B99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87889" y="3599549"/>
                        <a:ext cx="5761659" cy="31314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3B327AD-F87A-C8DF-DC65-68CDAA130B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42188" y="1274031"/>
          <a:ext cx="3792763" cy="2241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37754" imgH="3390766" progId="Excel.Sheet.12">
                  <p:link updateAutomatic="1"/>
                </p:oleObj>
              </mc:Choice>
              <mc:Fallback>
                <p:oleObj name="Worksheet" r:id="rId8" imgW="5737754" imgH="3390766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93B327AD-F87A-C8DF-DC65-68CDAA130B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342188" y="1274031"/>
                        <a:ext cx="3792763" cy="2241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0DADD22B-A2A2-3FDA-0457-ABB3FA6FA4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5280" y="4710996"/>
          <a:ext cx="5738832" cy="1853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5334142" imgH="1722246" progId="Excel.Sheet.12">
                  <p:link updateAutomatic="1"/>
                </p:oleObj>
              </mc:Choice>
              <mc:Fallback>
                <p:oleObj name="Worksheet" r:id="rId10" imgW="5334142" imgH="1722246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0DADD22B-A2A2-3FDA-0457-ABB3FA6FA4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65280" y="4710996"/>
                        <a:ext cx="5738832" cy="18531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019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01-38/2024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5C99179-178F-F99B-427E-8C0C968F7F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5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05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38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6442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8076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38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447ACF-430C-7B06-6635-F9CEF8FAD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30" y="1805940"/>
            <a:ext cx="5623560" cy="162306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479FE48-717D-EDCC-69DD-326941B01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660" y="1934030"/>
            <a:ext cx="5623560" cy="453208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F07CD87-B176-312D-F389-CFEB3496C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30" y="3890362"/>
            <a:ext cx="5623560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13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38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C4E533-10E1-3E1F-F903-186AF578F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3425"/>
            <a:ext cx="12192000" cy="404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68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38</a:t>
            </a:r>
            <a:endParaRPr lang="es-PE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B286E6-8868-654A-75DB-8F94217A8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5959"/>
            <a:ext cx="12192000" cy="296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(01- 38)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SE38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5BF360C-9BCF-1307-23C6-D04958048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375" y="1402144"/>
            <a:ext cx="5118584" cy="284594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0D299DA-214B-D9DA-0A67-EA7458FB0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959" y="4099369"/>
            <a:ext cx="4646645" cy="259067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11BF8C5-0024-2CC4-F8EE-DEC773A8F1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697" y="4556371"/>
            <a:ext cx="5615940" cy="16137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24FE4E3-70F9-5D53-41A0-DEF8FD1164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9886" y="1333768"/>
            <a:ext cx="4469363" cy="244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27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74E65F6-3CF1-9AA1-A389-F33DE3A3C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01-38/2024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863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(01-38)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38</a:t>
            </a:r>
            <a:endParaRPr lang="es-PE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4D4CE871-93AF-EA8F-0B69-CE4D5DB45D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5098305"/>
              </p:ext>
            </p:extLst>
          </p:nvPr>
        </p:nvGraphicFramePr>
        <p:xfrm>
          <a:off x="632157" y="1126371"/>
          <a:ext cx="535622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1981074" progId="Excel.Sheet.12">
                  <p:link updateAutomatic="1"/>
                </p:oleObj>
              </mc:Choice>
              <mc:Fallback>
                <p:oleObj name="Worksheet" r:id="rId2" imgW="5356683" imgH="198107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32157" y="1126371"/>
                        <a:ext cx="5356225" cy="198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7FD7125D-2B64-40EA-6922-37A03C053A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193055"/>
              </p:ext>
            </p:extLst>
          </p:nvPr>
        </p:nvGraphicFramePr>
        <p:xfrm>
          <a:off x="844817" y="3268663"/>
          <a:ext cx="4939303" cy="3309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3589044" progId="Excel.Sheet.12">
                  <p:link updateAutomatic="1"/>
                </p:oleObj>
              </mc:Choice>
              <mc:Fallback>
                <p:oleObj name="Worksheet" r:id="rId4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4817" y="3268663"/>
                        <a:ext cx="4939303" cy="33099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798975F5-7263-5587-DD9D-681CF394BC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564328"/>
              </p:ext>
            </p:extLst>
          </p:nvPr>
        </p:nvGraphicFramePr>
        <p:xfrm>
          <a:off x="7088370" y="1258074"/>
          <a:ext cx="4182142" cy="5367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7246738" progId="Excel.Sheet.12">
                  <p:link updateAutomatic="1"/>
                </p:oleObj>
              </mc:Choice>
              <mc:Fallback>
                <p:oleObj name="Worksheet" r:id="rId6" imgW="5356683" imgH="724673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88370" y="1258074"/>
                        <a:ext cx="4182142" cy="53678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(01-38)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38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00A6B13-4B84-7EF1-8F0E-CD918DF137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3022892"/>
              </p:ext>
            </p:extLst>
          </p:nvPr>
        </p:nvGraphicFramePr>
        <p:xfrm>
          <a:off x="244549" y="873190"/>
          <a:ext cx="11663916" cy="4328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3119009" imgH="8572429" progId="Excel.Sheet.12">
                  <p:link updateAutomatic="1"/>
                </p:oleObj>
              </mc:Choice>
              <mc:Fallback>
                <p:oleObj name="Worksheet" r:id="rId2" imgW="23119009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4549" y="873190"/>
                        <a:ext cx="11663916" cy="43284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(01-38)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38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73C9F09-0E53-55D5-F3C9-FBDC72AE28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1167580"/>
              </p:ext>
            </p:extLst>
          </p:nvPr>
        </p:nvGraphicFramePr>
        <p:xfrm>
          <a:off x="261399" y="1145077"/>
          <a:ext cx="11669202" cy="2349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3119009" imgH="4648232" progId="Excel.Sheet.12">
                  <p:link updateAutomatic="1"/>
                </p:oleObj>
              </mc:Choice>
              <mc:Fallback>
                <p:oleObj name="Worksheet" r:id="rId2" imgW="23119009" imgH="46482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1399" y="1145077"/>
                        <a:ext cx="11669202" cy="23497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(01-38)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38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ADDBA78D-4896-4786-DAE8-025393A6F8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9878766"/>
              </p:ext>
            </p:extLst>
          </p:nvPr>
        </p:nvGraphicFramePr>
        <p:xfrm>
          <a:off x="172346" y="1358657"/>
          <a:ext cx="6445758" cy="3405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569025" imgH="5584034" progId="Excel.Sheet.12">
                  <p:link updateAutomatic="1"/>
                </p:oleObj>
              </mc:Choice>
              <mc:Fallback>
                <p:oleObj name="Worksheet" r:id="rId2" imgW="10569025" imgH="558403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2346" y="1358657"/>
                        <a:ext cx="6445758" cy="34058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6DA02E71-B55B-4325-36BF-ED9831E193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0530087"/>
              </p:ext>
            </p:extLst>
          </p:nvPr>
        </p:nvGraphicFramePr>
        <p:xfrm>
          <a:off x="6847372" y="3560297"/>
          <a:ext cx="5068186" cy="3151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0942532" imgH="6803300" progId="Excel.Sheet.12">
                  <p:link updateAutomatic="1"/>
                </p:oleObj>
              </mc:Choice>
              <mc:Fallback>
                <p:oleObj name="Worksheet" r:id="rId4" imgW="10942532" imgH="68033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47372" y="3560297"/>
                        <a:ext cx="5068186" cy="31513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14957543-87A2-208C-821E-7C724E43CC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2128646"/>
              </p:ext>
            </p:extLst>
          </p:nvPr>
        </p:nvGraphicFramePr>
        <p:xfrm>
          <a:off x="7612915" y="1262755"/>
          <a:ext cx="3593805" cy="2198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24128" imgH="3317830" progId="Excel.Sheet.12">
                  <p:link updateAutomatic="1"/>
                </p:oleObj>
              </mc:Choice>
              <mc:Fallback>
                <p:oleObj name="Worksheet" r:id="rId6" imgW="5424128" imgH="331783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612915" y="1262755"/>
                        <a:ext cx="3593805" cy="21981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8FD6F0CC-8893-D2AD-ADCB-08AD900C73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3370084"/>
              </p:ext>
            </p:extLst>
          </p:nvPr>
        </p:nvGraphicFramePr>
        <p:xfrm>
          <a:off x="562684" y="4813196"/>
          <a:ext cx="5788508" cy="1751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036855" imgH="1523968" progId="Excel.Sheet.12">
                  <p:link updateAutomatic="1"/>
                </p:oleObj>
              </mc:Choice>
              <mc:Fallback>
                <p:oleObj name="Worksheet" r:id="rId8" imgW="5036855" imgH="15239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62684" y="4813196"/>
                        <a:ext cx="5788508" cy="17513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8114CEC-8A1A-A162-4662-84DF7289F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01-38/2024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38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5841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79379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577</Words>
  <Application>Microsoft Office PowerPoint</Application>
  <PresentationFormat>Panorámica</PresentationFormat>
  <Paragraphs>62</Paragraphs>
  <Slides>28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28</vt:i4>
      </vt:variant>
      <vt:variant>
        <vt:lpstr>Títulos de diapositiva</vt:lpstr>
      </vt:variant>
      <vt:variant>
        <vt:i4>28</vt:i4>
      </vt:variant>
    </vt:vector>
  </HeadingPairs>
  <TitlesOfParts>
    <vt:vector size="63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file:///C:\SALA_ZARUMILLA\Sala_situacional_ZA-37.xlsx!TRABAJO!F13C1:F19C5</vt:lpstr>
      <vt:lpstr>file:///C:\SALA_ZARUMILLA\Sala_situacional_ZA-37.xlsx!TRABAJO!F120C1:F135C5</vt:lpstr>
      <vt:lpstr>file:///C:\SALA_ZARUMILLA\Sala_situacional_ZA-37.xlsx!TRABAJO!F58C1:F86C5</vt:lpstr>
      <vt:lpstr>file:///C:\SALA_ZARUMILLA\Sala_situacional_ZA-37.xlsx!TRABAJO2!F35C1:F59C40</vt:lpstr>
      <vt:lpstr>file:///C:\SALA_ZARUMILLA\Sala_situacional_ZA-37.xlsx!TRABAJO2!F88C1:F101C40</vt:lpstr>
      <vt:lpstr>file:///C:\SALA_ZARUMILLA\Sala_situacional_ZA-37.xlsx!TRABAJO3!%5bSala_situacional_ZA-37.xlsx%5dTRABAJO3%20Gráfico%201</vt:lpstr>
      <vt:lpstr>file:///C:\SALA_ZARUMILLA\Sala_situacional_ZA-37.xlsx!TRABAJO3!%5bSala_situacional_ZA-37.xlsx%5dTRABAJO3%20Gráfico%202</vt:lpstr>
      <vt:lpstr>file:///C:\SALA_ZARUMILLA\Sala_situacional_ZA-37.xlsx!TRABAJO!%5bSala_situacional_ZA-37.xlsx%5dTRABAJO%20Gráfico%202</vt:lpstr>
      <vt:lpstr>file:///C:\SALA_ZARUMILLA\Sala_situacional_ZA-37.xlsx!TRABAJO!F13C9:F17C14</vt:lpstr>
      <vt:lpstr>file:///C:\SALA_PAMPA_GRANDE\sala_situacional%20-%2037.xlsx!TRABAJO!F15C1:F21C5</vt:lpstr>
      <vt:lpstr>file:///C:\SALA_PAMPA_GRANDE\sala_situacional%20-%2037.xlsx!TRABAJO!F77C1:F107C5</vt:lpstr>
      <vt:lpstr>file:///C:\SALA_PAMPA_GRANDE\sala_situacional%20-%2037.xlsx!TRABAJO!F133C1:F146C5</vt:lpstr>
      <vt:lpstr>file:///C:\SALA_PAMPA_GRANDE\sala_situacional%20-%2037.xlsx!TRABAJO2!F42C1:F69C40</vt:lpstr>
      <vt:lpstr>file:///C:\SALA_PAMPA_GRANDE\sala_situacional%20-%2037.xlsx!TRABAJO2!F101C1:F115C40</vt:lpstr>
      <vt:lpstr>file:///C:\SALA_PAMPA_GRANDE\sala_situacional%20-%2037.xlsx!TRABAJO3!%5bsala_situacional%20-%2037.xlsx%5dTRABAJO3%20Gráfico%201</vt:lpstr>
      <vt:lpstr>file:///C:\SALA_PAMPA_GRANDE\sala_situacional%20-%2037.xlsx!TRABAJO3!%5bsala_situacional%20-%2037.xlsx%5dTRABAJO3%20Gráfico%202</vt:lpstr>
      <vt:lpstr>file:///C:\SALA_PAMPA_GRANDE\sala_situacional%20-%2037.xlsx!TRABAJO!%5bsala_situacional%20-%2037.xlsx%5dTRABAJO%20Gráfico%202</vt:lpstr>
      <vt:lpstr>file:///C:\SALA_PAMPA_GRANDE\sala_situacional%20-%2037.xlsx!TRABAJO!F15C9:F19C14</vt:lpstr>
      <vt:lpstr>file:///C:\SALA_%20CORRALES\sala_situacional%20-%20SE%2037%20C.xlsx!TRABAJO!F14C1:F20C5</vt:lpstr>
      <vt:lpstr>file:///C:\SALA_%20CORRALES\sala_situacional%20-%20SE%2037%20C.xlsx!TRABAJO!F94C1:F110C5</vt:lpstr>
      <vt:lpstr>file:///C:\SALA_%20CORRALES\sala_situacional%20-%20SE%2037%20C.xlsx!TRABAJO!F50C1:F73C5</vt:lpstr>
      <vt:lpstr>file:///C:\SALA_%20CORRALES\sala_situacional%20-%20SE%2037%20C.xlsx!TRABAJO2!F35C1:F56C40</vt:lpstr>
      <vt:lpstr>file:///C:\SALA_%20CORRALES\sala_situacional%20-%20SE%2037%20C.xlsx!TRABAJO2!F88C1:F101C40</vt:lpstr>
      <vt:lpstr>file:///C:\SALA_%20CORRALES\sala_situacional%20-%20SE%2028%20C.xlsx!TRABAJO!F6C18:F10C23</vt:lpstr>
      <vt:lpstr>file:///C:\SALA_%20CORRALES\sala_situacional%20-%20SE%2037%20C.xlsx!TRABAJO3!%5bsala_situacional%20-%20SE%2037%20C.xlsx%5dTRABAJO3%20Gráfico%201</vt:lpstr>
      <vt:lpstr>file:///C:\SALA_%20CORRALES\sala_situacional%20-%20SE%2037%20C.xlsx!TRABAJO3!%5bsala_situacional%20-%20SE%2037%20C.xlsx%5dTRABAJO3%20Gráfico%202</vt:lpstr>
      <vt:lpstr>file:///C:\SALA_%20CORRALES\sala_situacional%20-%20SE%2037%20C.xlsx!TRABAJO!%5bsala_situacional%20-%20SE%2037%20C.xlsx%5dTRABAJO%20Gráfico%202</vt:lpstr>
      <vt:lpstr>file:///C:\SALA_%20CORRALES\sala_situacional%20-%20SE%2037%20C.xlsx!TRABAJO!F12C9:F16C14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125</cp:revision>
  <cp:lastPrinted>2024-03-20T23:17:57Z</cp:lastPrinted>
  <dcterms:created xsi:type="dcterms:W3CDTF">2023-06-21T15:50:33Z</dcterms:created>
  <dcterms:modified xsi:type="dcterms:W3CDTF">2024-09-30T12:44:59Z</dcterms:modified>
</cp:coreProperties>
</file>