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3"/>
    <p:sldId id="257" r:id="rId4"/>
    <p:sldId id="258" r:id="rId5"/>
    <p:sldId id="262" r:id="rId6"/>
    <p:sldId id="263" r:id="rId7"/>
    <p:sldId id="261" r:id="rId8"/>
    <p:sldId id="260" r:id="rId9"/>
    <p:sldId id="267" r:id="rId11"/>
    <p:sldId id="269" r:id="rId12"/>
    <p:sldId id="271" r:id="rId13"/>
    <p:sldId id="273" r:id="rId14"/>
    <p:sldId id="275" r:id="rId15"/>
    <p:sldId id="277" r:id="rId16"/>
    <p:sldId id="279" r:id="rId17"/>
    <p:sldId id="281" r:id="rId18"/>
    <p:sldId id="283" r:id="rId19"/>
    <p:sldId id="285" r:id="rId20"/>
    <p:sldId id="287" r:id="rId21"/>
    <p:sldId id="289" r:id="rId22"/>
    <p:sldId id="291" r:id="rId23"/>
    <p:sldId id="293" r:id="rId24"/>
    <p:sldId id="295" r:id="rId25"/>
    <p:sldId id="297" r:id="rId26"/>
    <p:sldId id="299" r:id="rId27"/>
    <p:sldId id="301" r:id="rId28"/>
    <p:sldId id="303" r:id="rId29"/>
    <p:sldId id="305" r:id="rId30"/>
    <p:sldId id="307" r:id="rId31"/>
  </p:sldIdLst>
  <p:sldSz cx="12192000" cy="6858000"/>
  <p:notesSz cx="6887845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7109" autoAdjust="0"/>
  </p:normalViewPr>
  <p:slideViewPr>
    <p:cSldViewPr snapToGrid="0">
      <p:cViewPr varScale="1">
        <p:scale>
          <a:sx n="72" d="100"/>
          <a:sy n="72" d="100"/>
        </p:scale>
        <p:origin x="1056" y="53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4" Type="http://schemas.openxmlformats.org/officeDocument/2006/relationships/image" Target="../media/image17.emf"/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5.vml.rels><?xml version="1.0" encoding="UTF-8" standalone="yes"?>
<Relationships xmlns="http://schemas.openxmlformats.org/package/2006/relationships"><Relationship Id="rId4" Type="http://schemas.openxmlformats.org/officeDocument/2006/relationships/image" Target="../media/image32.emf"/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image" Target="../media/image4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9.vml.rels><?xml version="1.0" encoding="UTF-8" standalone="yes"?>
<Relationships xmlns="http://schemas.openxmlformats.org/package/2006/relationships"><Relationship Id="rId5" Type="http://schemas.openxmlformats.org/officeDocument/2006/relationships/image" Target="../media/image49.emf"/><Relationship Id="rId4" Type="http://schemas.openxmlformats.org/officeDocument/2006/relationships/image" Target="../media/image48.emf"/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image" Target="../media/image4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8F3A-A864-4699-84F1-355CC3313DD8}" type="datetimeFigureOut">
              <a:rPr lang="es-PE" smtClean="0"/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  <a:endParaRPr lang="es-MX"/>
          </a:p>
          <a:p>
            <a:pPr lvl="1"/>
            <a:r>
              <a:rPr lang="es-MX"/>
              <a:t>Segundo nivel</a:t>
            </a:r>
            <a:endParaRPr lang="es-MX"/>
          </a:p>
          <a:p>
            <a:pPr lvl="2"/>
            <a:r>
              <a:rPr lang="es-MX"/>
              <a:t>Tercer nivel</a:t>
            </a:r>
            <a:endParaRPr lang="es-MX"/>
          </a:p>
          <a:p>
            <a:pPr lvl="3"/>
            <a:r>
              <a:rPr lang="es-MX"/>
              <a:t>Cuarto nivel</a:t>
            </a:r>
            <a:endParaRPr lang="es-MX"/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51234-9F06-487A-8F17-714A642A52E4}" type="slidenum">
              <a:rPr lang="es-PE" smtClean="0"/>
            </a:fld>
            <a:endParaRPr lang="es-P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51234-9F06-487A-8F17-714A642A52E4}" type="slidenum">
              <a:rPr lang="es-PE" smtClean="0"/>
            </a:fld>
            <a:endParaRPr lang="es-P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7037B-F360-426A-AC61-4A7DF0B71839}" type="slidenum">
              <a:rPr lang="es-PE" smtClean="0"/>
            </a:fld>
            <a:endParaRPr lang="es-P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</a:fld>
            <a:endParaRPr lang="es-P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</a:fld>
            <a:endParaRPr lang="es-P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</a:fld>
            <a:endParaRPr lang="es-P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</a:fld>
            <a:endParaRPr lang="es-P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</a:fld>
            <a:endParaRPr lang="es-P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</a:fld>
            <a:endParaRPr lang="es-P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</a:fld>
            <a:endParaRPr lang="es-P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</a:fld>
            <a:endParaRPr lang="es-P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</a:fld>
            <a:endParaRPr lang="es-P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</a:fld>
            <a:endParaRPr lang="es-P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</a:fld>
            <a:endParaRPr lang="es-P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</a:fld>
            <a:endParaRPr lang="es-P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emf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32.emf"/><Relationship Id="rId7" Type="http://schemas.openxmlformats.org/officeDocument/2006/relationships/oleObject" Target="file:///C:\SALA_PAMPA_GRANDE\sala_situacional - 35.xlsx!TRABAJO3!%5bsala_situacional - 35.xlsx%5dTRABAJO3 Gr&#225;fico 1" TargetMode="External"/><Relationship Id="rId6" Type="http://schemas.openxmlformats.org/officeDocument/2006/relationships/image" Target="../media/image31.emf"/><Relationship Id="rId5" Type="http://schemas.openxmlformats.org/officeDocument/2006/relationships/oleObject" Target="file:///C:\SALA_PAMPA_GRANDE\sala_situacional - 35.xlsx!TRABAJO3!%5bsala_situacional - 35.xlsx%5dTRABAJO3 Gr&#225;fico 2" TargetMode="External"/><Relationship Id="rId4" Type="http://schemas.openxmlformats.org/officeDocument/2006/relationships/image" Target="../media/image30.emf"/><Relationship Id="rId3" Type="http://schemas.openxmlformats.org/officeDocument/2006/relationships/oleObject" Target="file:///C:\SALA_PAMPA_GRANDE\sala_situacional - 35.xlsx!TRABAJO!F14C9:F19C14" TargetMode="External"/><Relationship Id="rId2" Type="http://schemas.openxmlformats.org/officeDocument/2006/relationships/image" Target="../media/image29.emf"/><Relationship Id="rId10" Type="http://schemas.openxmlformats.org/officeDocument/2006/relationships/vmlDrawing" Target="../drawings/vmlDrawing5.vml"/><Relationship Id="rId1" Type="http://schemas.openxmlformats.org/officeDocument/2006/relationships/oleObject" Target="file:///C:\SALA_PAMPA_GRANDE\sala_situacional - 35.xlsx!TRABAJO!%5bsala_situacional - 35.xlsx%5dTRABAJO Gr&#225;fico 2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jpeg"/><Relationship Id="rId8" Type="http://schemas.openxmlformats.org/officeDocument/2006/relationships/image" Target="../media/image38.jpeg"/><Relationship Id="rId7" Type="http://schemas.openxmlformats.org/officeDocument/2006/relationships/image" Target="../media/image37.jpeg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6.v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42.emf"/><Relationship Id="rId5" Type="http://schemas.openxmlformats.org/officeDocument/2006/relationships/oleObject" Target="file:///C:\SALA_ CORRALES\sala_situacional - SE 35 C.xlsx!TRABAJO!F49C1:F71C5" TargetMode="External"/><Relationship Id="rId4" Type="http://schemas.openxmlformats.org/officeDocument/2006/relationships/image" Target="../media/image41.emf"/><Relationship Id="rId3" Type="http://schemas.openxmlformats.org/officeDocument/2006/relationships/oleObject" Target="file:///C:\SALA_ CORRALES\sala_situacional - SE 35 C.xlsx!TRABAJO!F94C1:F108C5" TargetMode="External"/><Relationship Id="rId2" Type="http://schemas.openxmlformats.org/officeDocument/2006/relationships/image" Target="../media/image40.emf"/><Relationship Id="rId1" Type="http://schemas.openxmlformats.org/officeDocument/2006/relationships/oleObject" Target="file:///C:\SALA_ CORRALES\sala_situacional - SE 35 C.xlsx!TRABAJO!F14C1:F20C5" TargetMode="Externa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7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3.emf"/><Relationship Id="rId1" Type="http://schemas.openxmlformats.org/officeDocument/2006/relationships/oleObject" Target="file:///C:\SALA_ CORRALES\sala_situacional - SE 35 C.xlsx!TRABAJO2!F35C1:F55C38" TargetMode="Externa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8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4.emf"/><Relationship Id="rId1" Type="http://schemas.openxmlformats.org/officeDocument/2006/relationships/oleObject" Target="file:///C:\SALA_ CORRALES\sala_situacional - SE 35 C.xlsx!TRABAJO2!F87C1:F100C38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oleObject" Target="file:///C:\SALA_ CORRALES\sala_situacional - SE 35 C.xlsx!TRABAJO3!%5bsala_situacional - SE 35 C.xlsx%5dTRABAJO3 Gr&#225;fico 2" TargetMode="External"/><Relationship Id="rId8" Type="http://schemas.openxmlformats.org/officeDocument/2006/relationships/image" Target="../media/image48.emf"/><Relationship Id="rId7" Type="http://schemas.openxmlformats.org/officeDocument/2006/relationships/oleObject" Target="file:///C:\SALA_ CORRALES\sala_situacional - SE 35 C.xlsx!TRABAJO!%5bsala_situacional - SE 35 C.xlsx%5dTRABAJO Gr&#225;fico 2" TargetMode="External"/><Relationship Id="rId6" Type="http://schemas.openxmlformats.org/officeDocument/2006/relationships/image" Target="../media/image47.emf"/><Relationship Id="rId5" Type="http://schemas.openxmlformats.org/officeDocument/2006/relationships/oleObject" Target="file:///C:\SALA_ CORRALES\sala_situacional - SE 35 C.xlsx!TRABAJO!F12C9:F16C14" TargetMode="External"/><Relationship Id="rId4" Type="http://schemas.openxmlformats.org/officeDocument/2006/relationships/image" Target="../media/image46.emf"/><Relationship Id="rId3" Type="http://schemas.openxmlformats.org/officeDocument/2006/relationships/oleObject" Target="file:///C:\SALA_ CORRALES\sala_situacional - SE 35 C.xlsx!TRABAJO3!%5bsala_situacional - SE 35 C.xlsx%5dTRABAJO3 Gr&#225;fico 1" TargetMode="External"/><Relationship Id="rId2" Type="http://schemas.openxmlformats.org/officeDocument/2006/relationships/image" Target="../media/image45.emf"/><Relationship Id="rId12" Type="http://schemas.openxmlformats.org/officeDocument/2006/relationships/vmlDrawing" Target="../drawings/vmlDrawing9.v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49.emf"/><Relationship Id="rId1" Type="http://schemas.openxmlformats.org/officeDocument/2006/relationships/oleObject" Target="file:///C:\SALA_ CORRALES\sala_situacional - SE 28 C.xlsx!TRABAJO!F6C18:F10C23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image" Target="../media/image50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3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4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4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5" Type="http://schemas.openxmlformats.org/officeDocument/2006/relationships/oleObject" Target="file:///C:\SALA_ZARUMILLA\Sala_situacional_ZA-35.xlsx!TRABAJO!F58C1:F86C5" TargetMode="External"/><Relationship Id="rId4" Type="http://schemas.openxmlformats.org/officeDocument/2006/relationships/image" Target="../media/image10.emf"/><Relationship Id="rId3" Type="http://schemas.openxmlformats.org/officeDocument/2006/relationships/oleObject" Target="file:///C:\SALA_ZARUMILLA\Sala_situacional_ZA-35.xlsx!TRABAJO!F120C1:F135C5" TargetMode="External"/><Relationship Id="rId2" Type="http://schemas.openxmlformats.org/officeDocument/2006/relationships/image" Target="../media/image9.emf"/><Relationship Id="rId1" Type="http://schemas.openxmlformats.org/officeDocument/2006/relationships/oleObject" Target="file:///C:\SALA_ZARUMILLA\Sala_situacional_ZA-35.xlsx!TRABAJO!F13C1:F19C5" TargetMode="Externa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emf"/><Relationship Id="rId1" Type="http://schemas.openxmlformats.org/officeDocument/2006/relationships/oleObject" Target="file:///C:\SALA_ZARUMILLA\Sala_situacional_ZA-35.xlsx!TRABAJO2!F35C1:F59C38" TargetMode="Externa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emf"/><Relationship Id="rId1" Type="http://schemas.openxmlformats.org/officeDocument/2006/relationships/oleObject" Target="file:///C:\SALA_ZARUMILLA\Sala_situacional_ZA-35.xlsx!TRABAJO2!F88C1:F101C38" TargetMode="Externa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17.emf"/><Relationship Id="rId7" Type="http://schemas.openxmlformats.org/officeDocument/2006/relationships/oleObject" Target="file:///C:\SALA_ZARUMILLA\Sala_situacional_ZA-35.xlsx!TRABAJO!%5bSala_situacional_ZA-35.xlsx%5dTRABAJO Gr&#225;fico 2" TargetMode="External"/><Relationship Id="rId6" Type="http://schemas.openxmlformats.org/officeDocument/2006/relationships/image" Target="../media/image16.emf"/><Relationship Id="rId5" Type="http://schemas.openxmlformats.org/officeDocument/2006/relationships/oleObject" Target="file:///C:\SALA_ZARUMILLA\Sala_situacional_ZA-35.xlsx!TRABAJO!F13C9:F17C14" TargetMode="External"/><Relationship Id="rId4" Type="http://schemas.openxmlformats.org/officeDocument/2006/relationships/image" Target="../media/image15.emf"/><Relationship Id="rId3" Type="http://schemas.openxmlformats.org/officeDocument/2006/relationships/oleObject" Target="file:///C:\SALA_ZARUMILLA\Sala_situacional_ZA-35.xlsx!TRABAJO3!%5bSala_situacional_ZA-35.xlsx%5dTRABAJO3 Gr&#225;fico 2" TargetMode="External"/><Relationship Id="rId2" Type="http://schemas.openxmlformats.org/officeDocument/2006/relationships/image" Target="../media/image14.emf"/><Relationship Id="rId10" Type="http://schemas.openxmlformats.org/officeDocument/2006/relationships/vmlDrawing" Target="../drawings/vmlDrawing4.vml"/><Relationship Id="rId1" Type="http://schemas.openxmlformats.org/officeDocument/2006/relationships/oleObject" Target="file:///C:\SALA_ZARUMILLA\Sala_situacional_ZA-35.xlsx!TRABAJO3!%5bSala_situacional_ZA-35.xlsx%5dTRABAJO3 Gr&#225;fico 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3.png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3" Type="http://schemas.openxmlformats.org/officeDocument/2006/relationships/image" Target="../media/image8.jpeg"/><Relationship Id="rId2" Type="http://schemas.openxmlformats.org/officeDocument/2006/relationships/image" Target="../media/image19.jpe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>
            <a:fillRect/>
          </a:stretch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  <a:endParaRPr lang="es-ES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36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>
            <a:fillRect/>
          </a:stretch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>
            <a:fillRect/>
          </a:stretch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>
            <a:fillRect/>
          </a:stretch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>
            <a:fillRect/>
          </a:stretch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/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/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(01-36)</a:t>
            </a:r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SE36</a:t>
            </a:r>
            <a:endParaRPr lang="es-P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0131" y="1190169"/>
            <a:ext cx="5128260" cy="196596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3611" y="1318647"/>
            <a:ext cx="5128260" cy="544068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31" y="3333983"/>
            <a:ext cx="5128260" cy="27279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(01-36)</a:t>
            </a:r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SE36</a:t>
            </a:r>
            <a:endParaRPr lang="es-PE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3183" y="1576980"/>
            <a:ext cx="11439331" cy="431996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(01-36)</a:t>
            </a:r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SE36</a:t>
            </a:r>
            <a:endParaRPr lang="es-PE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8558" y="1744096"/>
            <a:ext cx="11425336" cy="271593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PAMPA GRANDE –  SE (01-36)</a:t>
            </a:r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SE36</a:t>
            </a:r>
            <a:endParaRPr lang="es-ES" dirty="0"/>
          </a:p>
          <a:p>
            <a:pPr algn="l"/>
            <a:endParaRPr lang="es-PE" dirty="0"/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/>
        </p:nvGraphicFramePr>
        <p:xfrm>
          <a:off x="6981825" y="1179513"/>
          <a:ext cx="4456113" cy="274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Worksheet" r:id="rId1" imgW="4623435" imgH="2852420" progId="Excel.Sheet.12">
                  <p:link updateAutomatic="1"/>
                </p:oleObj>
              </mc:Choice>
              <mc:Fallback>
                <p:oleObj name="Worksheet" r:id="rId1" imgW="4623435" imgH="2852420" progId="Excel.Sheet.12">
                  <p:link updateAutomatic="1"/>
                  <p:pic>
                    <p:nvPicPr>
                      <p:cNvPr id="0" name="Imagen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981825" y="1179513"/>
                        <a:ext cx="4456113" cy="2746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170901" y="4159963"/>
          <a:ext cx="6323206" cy="182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Worksheet" r:id="rId3" imgW="5563870" imgH="1545590" progId="Excel.Sheet.12">
                  <p:link updateAutomatic="1"/>
                </p:oleObj>
              </mc:Choice>
              <mc:Fallback>
                <p:oleObj name="Worksheet" r:id="rId3" imgW="5563870" imgH="1545590" progId="Excel.Sheet.12">
                  <p:link updateAutomatic="1"/>
                  <p:pic>
                    <p:nvPicPr>
                      <p:cNvPr id="0" name="Imagen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0901" y="4159963"/>
                        <a:ext cx="6323206" cy="1820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/>
          <p:cNvGraphicFramePr>
            <a:graphicFrameLocks noChangeAspect="1"/>
          </p:cNvGraphicFramePr>
          <p:nvPr/>
        </p:nvGraphicFramePr>
        <p:xfrm>
          <a:off x="6923088" y="4086225"/>
          <a:ext cx="4873625" cy="2598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" name="Worksheet" r:id="rId5" imgW="6066155" imgH="3258185" progId="Excel.Sheet.12">
                  <p:link updateAutomatic="1"/>
                </p:oleObj>
              </mc:Choice>
              <mc:Fallback>
                <p:oleObj name="Worksheet" r:id="rId5" imgW="6066155" imgH="3258185" progId="Excel.Sheet.12">
                  <p:link updateAutomatic="1"/>
                  <p:pic>
                    <p:nvPicPr>
                      <p:cNvPr id="0" name="Imagen 6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23088" y="4086225"/>
                        <a:ext cx="4873625" cy="2598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/>
        </p:nvGraphicFramePr>
        <p:xfrm>
          <a:off x="219075" y="1298575"/>
          <a:ext cx="6227763" cy="321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" name="Worksheet" r:id="rId7" imgW="8963660" imgH="4855210" progId="Excel.Sheet.12">
                  <p:link updateAutomatic="1"/>
                </p:oleObj>
              </mc:Choice>
              <mc:Fallback>
                <p:oleObj name="Worksheet" r:id="rId7" imgW="8963660" imgH="4855210" progId="Excel.Sheet.12">
                  <p:link updateAutomatic="1"/>
                  <p:pic>
                    <p:nvPicPr>
                      <p:cNvPr id="0" name="Imagen 7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9075" y="1298575"/>
                        <a:ext cx="6227763" cy="3216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PAMPA GRANDE – SE 01-36/2024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>
            <a:fillRect/>
          </a:stretch>
        </p:blipFill>
        <p:spPr>
          <a:xfrm>
            <a:off x="3017092" y="-88741"/>
            <a:ext cx="9348133" cy="698400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  <a:endParaRPr lang="es-ES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36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757" y="539608"/>
            <a:ext cx="2136154" cy="149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/>
          <p:cNvSpPr txBox="1"/>
          <p:nvPr/>
        </p:nvSpPr>
        <p:spPr>
          <a:xfrm>
            <a:off x="4090746" y="1146560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712" y="3269571"/>
            <a:ext cx="2274735" cy="16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/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>
            <a:fillRect/>
          </a:stretch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>
            <a:fillRect/>
          </a:stretch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>
            <a:fillRect/>
          </a:stretch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>
            <a:fillRect/>
          </a:stretch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/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(01-36)</a:t>
            </a:r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(01-36)</a:t>
            </a:r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SE236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72541" y="1357128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Worksheet" r:id="rId1" imgW="4604385" imgH="1461770" progId="Excel.Sheet.12">
                  <p:link updateAutomatic="1"/>
                </p:oleObj>
              </mc:Choice>
              <mc:Fallback>
                <p:oleObj name="Worksheet" r:id="rId1" imgW="4604385" imgH="1461770" progId="Excel.Sheet.12">
                  <p:link updateAutomatic="1"/>
                  <p:pic>
                    <p:nvPicPr>
                      <p:cNvPr id="0" name="Imagen 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2541" y="1357128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/>
          <p:cNvGraphicFramePr>
            <a:graphicFrameLocks noChangeAspect="1"/>
          </p:cNvGraphicFramePr>
          <p:nvPr/>
        </p:nvGraphicFramePr>
        <p:xfrm>
          <a:off x="72541" y="3202675"/>
          <a:ext cx="5440363" cy="294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Worksheet" r:id="rId3" imgW="4604385" imgH="2498725" progId="Excel.Sheet.12">
                  <p:link updateAutomatic="1"/>
                </p:oleObj>
              </mc:Choice>
              <mc:Fallback>
                <p:oleObj name="Worksheet" r:id="rId3" imgW="4604385" imgH="2498725" progId="Excel.Sheet.12">
                  <p:link updateAutomatic="1"/>
                  <p:pic>
                    <p:nvPicPr>
                      <p:cNvPr id="0" name="Imagen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541" y="3202675"/>
                        <a:ext cx="5440363" cy="294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/>
          <p:cNvGraphicFramePr>
            <a:graphicFrameLocks noChangeAspect="1"/>
          </p:cNvGraphicFramePr>
          <p:nvPr/>
        </p:nvGraphicFramePr>
        <p:xfrm>
          <a:off x="6535668" y="1190169"/>
          <a:ext cx="5122931" cy="54891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Worksheet" r:id="rId5" imgW="4604385" imgH="4932680" progId="Excel.Sheet.12">
                  <p:link updateAutomatic="1"/>
                </p:oleObj>
              </mc:Choice>
              <mc:Fallback>
                <p:oleObj name="Worksheet" r:id="rId5" imgW="4604385" imgH="4932680" progId="Excel.Sheet.12">
                  <p:link updateAutomatic="1"/>
                  <p:pic>
                    <p:nvPicPr>
                      <p:cNvPr id="0" name="Imagen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35668" y="1190169"/>
                        <a:ext cx="5122931" cy="54891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(01-35)</a:t>
            </a:r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SE36</a:t>
            </a:r>
            <a:endParaRPr lang="es-PE" dirty="0"/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/>
        </p:nvGraphicFramePr>
        <p:xfrm>
          <a:off x="109819" y="1482794"/>
          <a:ext cx="11991061" cy="3892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Worksheet" r:id="rId1" imgW="22376765" imgH="7263765" progId="Excel.Sheet.12">
                  <p:link updateAutomatic="1"/>
                </p:oleObj>
              </mc:Choice>
              <mc:Fallback>
                <p:oleObj name="Worksheet" r:id="rId1" imgW="22376765" imgH="7263765" progId="Excel.Sheet.12">
                  <p:link updateAutomatic="1"/>
                  <p:pic>
                    <p:nvPicPr>
                      <p:cNvPr id="0" name="Imagen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9819" y="1482794"/>
                        <a:ext cx="11991061" cy="38924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(01-35)</a:t>
            </a:r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SE36</a:t>
            </a:r>
            <a:endParaRPr lang="es-PE" dirty="0"/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/>
        </p:nvGraphicFramePr>
        <p:xfrm>
          <a:off x="123687" y="1815271"/>
          <a:ext cx="11947904" cy="2667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Worksheet" r:id="rId1" imgW="22376765" imgH="4996815" progId="Excel.Sheet.12">
                  <p:link updateAutomatic="1"/>
                </p:oleObj>
              </mc:Choice>
              <mc:Fallback>
                <p:oleObj name="Worksheet" r:id="rId1" imgW="22376765" imgH="4996815" progId="Excel.Sheet.12">
                  <p:link updateAutomatic="1"/>
                  <p:pic>
                    <p:nvPicPr>
                      <p:cNvPr id="0" name="Imagen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23687" y="1815271"/>
                        <a:ext cx="11947904" cy="26672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/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(01-36)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(01-36)</a:t>
            </a:r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SE36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Worksheet" r:id="rId1" imgW="4030980" imgH="785495" progId="Excel.Sheet.12">
                  <p:link updateAutomatic="1"/>
                </p:oleObj>
              </mc:Choice>
              <mc:Fallback>
                <p:oleObj name="Worksheet" r:id="rId1" imgW="4030980" imgH="785495" progId="Excel.Sheet.12">
                  <p:link updateAutomatic="1"/>
                  <p:pic>
                    <p:nvPicPr>
                      <p:cNvPr id="0" name="Imagen 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136524" y="1277881"/>
          <a:ext cx="5996605" cy="34410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Worksheet" r:id="rId3" imgW="11095355" imgH="5782310" progId="Excel.Sheet.12">
                  <p:link updateAutomatic="1"/>
                </p:oleObj>
              </mc:Choice>
              <mc:Fallback>
                <p:oleObj name="Worksheet" r:id="rId3" imgW="11095355" imgH="5782310" progId="Excel.Sheet.12">
                  <p:link updateAutomatic="1"/>
                  <p:pic>
                    <p:nvPicPr>
                      <p:cNvPr id="0" name="Imagen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6524" y="1277881"/>
                        <a:ext cx="5996605" cy="34410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/>
          <p:cNvGraphicFramePr>
            <a:graphicFrameLocks noChangeAspect="1"/>
          </p:cNvGraphicFramePr>
          <p:nvPr/>
        </p:nvGraphicFramePr>
        <p:xfrm>
          <a:off x="142452" y="4718899"/>
          <a:ext cx="5334000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" name="Worksheet" r:id="rId5" imgW="4514215" imgH="1461770" progId="Excel.Sheet.12">
                  <p:link updateAutomatic="1"/>
                </p:oleObj>
              </mc:Choice>
              <mc:Fallback>
                <p:oleObj name="Worksheet" r:id="rId5" imgW="4514215" imgH="1461770" progId="Excel.Sheet.12">
                  <p:link updateAutomatic="1"/>
                  <p:pic>
                    <p:nvPicPr>
                      <p:cNvPr id="0" name="Imagen 6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2452" y="4718899"/>
                        <a:ext cx="5334000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/>
        </p:nvGraphicFramePr>
        <p:xfrm>
          <a:off x="7396163" y="1262063"/>
          <a:ext cx="3527425" cy="205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" name="Worksheet" r:id="rId7" imgW="4881245" imgH="2852420" progId="Excel.Sheet.12">
                  <p:link updateAutomatic="1"/>
                </p:oleObj>
              </mc:Choice>
              <mc:Fallback>
                <p:oleObj name="Worksheet" r:id="rId7" imgW="4881245" imgH="2852420" progId="Excel.Sheet.12">
                  <p:link updateAutomatic="1"/>
                  <p:pic>
                    <p:nvPicPr>
                      <p:cNvPr id="0" name="Imagen 9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396163" y="1262063"/>
                        <a:ext cx="3527425" cy="2058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/>
          <p:cNvGraphicFramePr>
            <a:graphicFrameLocks noChangeAspect="1"/>
          </p:cNvGraphicFramePr>
          <p:nvPr/>
        </p:nvGraphicFramePr>
        <p:xfrm>
          <a:off x="6213475" y="3429000"/>
          <a:ext cx="5881244" cy="3309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" name="Worksheet" r:id="rId9" imgW="10824845" imgH="6091555" progId="Excel.Sheet.12">
                  <p:link updateAutomatic="1"/>
                </p:oleObj>
              </mc:Choice>
              <mc:Fallback>
                <p:oleObj name="Worksheet" r:id="rId9" imgW="10824845" imgH="6091555" progId="Excel.Sheet.12">
                  <p:link updateAutomatic="1"/>
                  <p:pic>
                    <p:nvPicPr>
                      <p:cNvPr id="0" name="Imagen 12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213475" y="3429000"/>
                        <a:ext cx="5881244" cy="33097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01-35/2024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01-35/2024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/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(01- 36)</a:t>
            </a:r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(01- 36)</a:t>
            </a:r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36</a:t>
            </a:r>
            <a:endParaRPr lang="es-PE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2440" y="1651532"/>
            <a:ext cx="5623560" cy="162306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2738" y="1772727"/>
            <a:ext cx="5623560" cy="460941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" y="3813158"/>
            <a:ext cx="5623560" cy="222504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(01- 36)</a:t>
            </a:r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36</a:t>
            </a:r>
            <a:endParaRPr lang="es-PE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520891"/>
            <a:ext cx="12192000" cy="425475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(01- 36)</a:t>
            </a:r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36</a:t>
            </a:r>
            <a:endParaRPr lang="es-PE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090057"/>
            <a:ext cx="12192000" cy="301378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(01- 36)</a:t>
            </a:r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36</a:t>
            </a:r>
            <a:endParaRPr lang="es-PE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090057"/>
            <a:ext cx="12192000" cy="301378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ZORRITOS – SE 01-36/2024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(01-36)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36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612775" y="1074375"/>
          <a:ext cx="5303838" cy="196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Worksheet" r:id="rId1" imgW="4533265" imgH="1680845" progId="Excel.Sheet.12">
                  <p:link updateAutomatic="1"/>
                </p:oleObj>
              </mc:Choice>
              <mc:Fallback>
                <p:oleObj name="Worksheet" r:id="rId1" imgW="4533265" imgH="1680845" progId="Excel.Sheet.12">
                  <p:link updateAutomatic="1"/>
                  <p:pic>
                    <p:nvPicPr>
                      <p:cNvPr id="0" name="Imagen 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12775" y="1074375"/>
                        <a:ext cx="5303838" cy="1962150"/>
                      </a:xfrm>
                      <a:prstGeom prst="rect">
                        <a:avLst/>
                      </a:prstGeom>
                      <a:ln>
                        <a:solidFill>
                          <a:srgbClr val="00206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/>
          <p:cNvGraphicFramePr>
            <a:graphicFrameLocks noChangeAspect="1"/>
          </p:cNvGraphicFramePr>
          <p:nvPr/>
        </p:nvGraphicFramePr>
        <p:xfrm>
          <a:off x="707876" y="3210704"/>
          <a:ext cx="5118766" cy="342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Worksheet" r:id="rId3" imgW="4533265" imgH="3039110" progId="Excel.Sheet.12">
                  <p:link updateAutomatic="1"/>
                </p:oleObj>
              </mc:Choice>
              <mc:Fallback>
                <p:oleObj name="Worksheet" r:id="rId3" imgW="4533265" imgH="3039110" progId="Excel.Sheet.12">
                  <p:link updateAutomatic="1"/>
                  <p:pic>
                    <p:nvPicPr>
                      <p:cNvPr id="0" name="Imagen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07876" y="3210704"/>
                        <a:ext cx="5118766" cy="3429650"/>
                      </a:xfrm>
                      <a:prstGeom prst="rect">
                        <a:avLst/>
                      </a:prstGeom>
                      <a:ln>
                        <a:solidFill>
                          <a:srgbClr val="00206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/>
          <p:cNvGraphicFramePr>
            <a:graphicFrameLocks noChangeAspect="1"/>
          </p:cNvGraphicFramePr>
          <p:nvPr/>
        </p:nvGraphicFramePr>
        <p:xfrm>
          <a:off x="7397750" y="1311275"/>
          <a:ext cx="3862388" cy="5218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Worksheet" r:id="rId5" imgW="4533265" imgH="6130290" progId="Excel.Sheet.12">
                  <p:link updateAutomatic="1"/>
                </p:oleObj>
              </mc:Choice>
              <mc:Fallback>
                <p:oleObj name="Worksheet" r:id="rId5" imgW="4533265" imgH="6130290" progId="Excel.Sheet.12">
                  <p:link updateAutomatic="1"/>
                  <p:pic>
                    <p:nvPicPr>
                      <p:cNvPr id="0" name="Imagen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397750" y="1311275"/>
                        <a:ext cx="3862388" cy="5218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(01-36)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36</a:t>
            </a:r>
            <a:endParaRPr lang="es-PE" dirty="0"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/>
        </p:nvGraphicFramePr>
        <p:xfrm>
          <a:off x="160663" y="921786"/>
          <a:ext cx="11796991" cy="46496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Worksheet" r:id="rId1" imgW="18397220" imgH="7251065" progId="Excel.Sheet.12">
                  <p:link updateAutomatic="1"/>
                </p:oleObj>
              </mc:Choice>
              <mc:Fallback>
                <p:oleObj name="Worksheet" r:id="rId1" imgW="18397220" imgH="7251065" progId="Excel.Sheet.12">
                  <p:link updateAutomatic="1"/>
                  <p:pic>
                    <p:nvPicPr>
                      <p:cNvPr id="0" name="Imagen 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60663" y="921786"/>
                        <a:ext cx="11796991" cy="46496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(01-36)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36</a:t>
            </a:r>
            <a:endParaRPr lang="es-PE" dirty="0"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/>
        </p:nvGraphicFramePr>
        <p:xfrm>
          <a:off x="171297" y="1070496"/>
          <a:ext cx="11699051" cy="2502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Worksheet" r:id="rId1" imgW="18397220" imgH="3934460" progId="Excel.Sheet.12">
                  <p:link updateAutomatic="1"/>
                </p:oleObj>
              </mc:Choice>
              <mc:Fallback>
                <p:oleObj name="Worksheet" r:id="rId1" imgW="18397220" imgH="3934460" progId="Excel.Sheet.12">
                  <p:link updateAutomatic="1"/>
                  <p:pic>
                    <p:nvPicPr>
                      <p:cNvPr id="0" name="Imagen 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1297" y="1070496"/>
                        <a:ext cx="11699051" cy="25020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(01-36)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36</a:t>
            </a:r>
            <a:endParaRPr lang="es-PE" dirty="0"/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/>
        </p:nvGraphicFramePr>
        <p:xfrm>
          <a:off x="215780" y="1295804"/>
          <a:ext cx="5855401" cy="3093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Worksheet" r:id="rId1" imgW="10570210" imgH="5585460" progId="Excel.Sheet.12">
                  <p:link updateAutomatic="1"/>
                </p:oleObj>
              </mc:Choice>
              <mc:Fallback>
                <p:oleObj name="Worksheet" r:id="rId1" imgW="10570210" imgH="5585460" progId="Excel.Sheet.12">
                  <p:link updateAutomatic="1"/>
                  <p:pic>
                    <p:nvPicPr>
                      <p:cNvPr id="0" name="Imagen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15780" y="1295804"/>
                        <a:ext cx="5855401" cy="30939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6443330" y="3393245"/>
          <a:ext cx="5528822" cy="34377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Worksheet" r:id="rId3" imgW="10943590" imgH="6804660" progId="Excel.Sheet.12">
                  <p:link updateAutomatic="1"/>
                </p:oleObj>
              </mc:Choice>
              <mc:Fallback>
                <p:oleObj name="Worksheet" r:id="rId3" imgW="10943590" imgH="6804660" progId="Excel.Sheet.12">
                  <p:link updateAutomatic="1"/>
                  <p:pic>
                    <p:nvPicPr>
                      <p:cNvPr id="0" name="Imagen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43330" y="3393245"/>
                        <a:ext cx="5528822" cy="34377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/>
          <p:cNvGraphicFramePr>
            <a:graphicFrameLocks noChangeAspect="1"/>
          </p:cNvGraphicFramePr>
          <p:nvPr/>
        </p:nvGraphicFramePr>
        <p:xfrm>
          <a:off x="679450" y="4818063"/>
          <a:ext cx="5037138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" name="Worksheet" r:id="rId5" imgW="4262755" imgH="1294130" progId="Excel.Sheet.12">
                  <p:link updateAutomatic="1"/>
                </p:oleObj>
              </mc:Choice>
              <mc:Fallback>
                <p:oleObj name="Worksheet" r:id="rId5" imgW="4262755" imgH="1294130" progId="Excel.Sheet.12">
                  <p:link updateAutomatic="1"/>
                  <p:pic>
                    <p:nvPicPr>
                      <p:cNvPr id="0" name="Imagen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79450" y="4818063"/>
                        <a:ext cx="5037138" cy="152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/>
          <p:cNvGraphicFramePr>
            <a:graphicFrameLocks noChangeAspect="1"/>
          </p:cNvGraphicFramePr>
          <p:nvPr/>
        </p:nvGraphicFramePr>
        <p:xfrm>
          <a:off x="7419975" y="1120775"/>
          <a:ext cx="3717925" cy="230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" name="Worksheet" r:id="rId7" imgW="4604385" imgH="2852420" progId="Excel.Sheet.12">
                  <p:link updateAutomatic="1"/>
                </p:oleObj>
              </mc:Choice>
              <mc:Fallback>
                <p:oleObj name="Worksheet" r:id="rId7" imgW="4604385" imgH="2852420" progId="Excel.Sheet.12">
                  <p:link updateAutomatic="1"/>
                  <p:pic>
                    <p:nvPicPr>
                      <p:cNvPr id="0" name="Imagen 10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419975" y="1120775"/>
                        <a:ext cx="3717925" cy="2301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/>
          <p:cNvSpPr txBox="1"/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01-36/2024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>
            <a:fillRect/>
          </a:stretch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  <a:endParaRPr lang="es-ES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36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/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/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>
            <a:fillRect/>
          </a:stretch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7"/>
          <a:srcRect r="46180"/>
          <a:stretch>
            <a:fillRect/>
          </a:stretch>
        </p:blipFill>
        <p:spPr>
          <a:xfrm>
            <a:off x="423401" y="1710741"/>
            <a:ext cx="904293" cy="131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/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(01-36)</a:t>
            </a:r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2755</Words>
  <Application>WPS Presentation</Application>
  <PresentationFormat>Panorámica</PresentationFormat>
  <Paragraphs>131</Paragraphs>
  <Slides>28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9" baseType="lpstr">
      <vt:lpstr>Arial</vt:lpstr>
      <vt:lpstr>SimSun</vt:lpstr>
      <vt:lpstr>Wingdings</vt:lpstr>
      <vt:lpstr>Arial Rounded MT Bold</vt:lpstr>
      <vt:lpstr>Cambria</vt:lpstr>
      <vt:lpstr>Arial Narrow</vt:lpstr>
      <vt:lpstr>Calibri</vt:lpstr>
      <vt:lpstr>Microsoft YaHei</vt:lpstr>
      <vt:lpstr>Arial Unicode MS</vt:lpstr>
      <vt:lpstr>Calibri Light</vt:lpstr>
      <vt:lpstr>Tema de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122</cp:revision>
  <cp:lastPrinted>2024-03-20T23:17:00Z</cp:lastPrinted>
  <dcterms:created xsi:type="dcterms:W3CDTF">2023-06-21T15:50:00Z</dcterms:created>
  <dcterms:modified xsi:type="dcterms:W3CDTF">2024-09-12T12:14:57Z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160C8C59C48747818DEAC5C08BDBDBB3_13</vt:lpwstr>
  </property>
  <property fmtid="{D5CDD505-2E9C-101B-9397-08002B2CF9AE}" pid="3" name="KSOProductBuildVer">
    <vt:lpwstr>3082-12.2.0.17562</vt:lpwstr>
  </property>
</Properties>
</file>